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1" r:id="rId17"/>
    <p:sldId id="314" r:id="rId18"/>
    <p:sldId id="297" r:id="rId19"/>
    <p:sldId id="305" r:id="rId20"/>
    <p:sldId id="307" r:id="rId21"/>
    <p:sldId id="310" r:id="rId22"/>
    <p:sldId id="295" r:id="rId23"/>
    <p:sldId id="311" r:id="rId24"/>
    <p:sldId id="312" r:id="rId25"/>
    <p:sldId id="313"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83" d="100"/>
          <a:sy n="83" d="100"/>
        </p:scale>
        <p:origin x="54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332-07-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882-00-00bh-minutes-may-interim-tgbh.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0332-07-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0332-07-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53"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Approve May interim and June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11-21/0332r7</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11-21/0882r0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June 14:</a:t>
            </a:r>
          </a:p>
          <a:p>
            <a:pPr marL="1257300" lvl="2" indent="-457200">
              <a:lnSpc>
                <a:spcPct val="90000"/>
              </a:lnSpc>
              <a:spcBef>
                <a:spcPts val="0"/>
              </a:spcBef>
              <a:spcAft>
                <a:spcPts val="600"/>
              </a:spcAft>
              <a:buFont typeface="Arial" panose="020B0604020202020204" pitchFamily="34" charset="0"/>
              <a:buChar char="•"/>
              <a:defRPr/>
            </a:pPr>
            <a:r>
              <a:rPr lang="en-US" sz="2400" dirty="0"/>
              <a:t>June 28:</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14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11-21/0332r7</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July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11-21/0332r7</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0"/>
              </a:spcAft>
              <a:buFont typeface="Arial" panose="020B0604020202020204" pitchFamily="34" charset="0"/>
              <a:buChar char="•"/>
              <a:defRPr/>
            </a:pPr>
            <a:r>
              <a:rPr lang="en-US" sz="2400" dirty="0"/>
              <a:t>September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continue discussion on Issues Tracking document; discussion on draft text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July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September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Monday 1pm ET (alternate with ARC)?</a:t>
            </a:r>
          </a:p>
          <a:p>
            <a:pPr marL="457200" indent="-457200">
              <a:buFont typeface="Arial" panose="020B0604020202020204" pitchFamily="34" charset="0"/>
              <a:buChar char="•"/>
            </a:pPr>
            <a:r>
              <a:rPr lang="en-US" sz="2800" dirty="0"/>
              <a:t>(not Sept 6, other dates?)</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July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8914</TotalTime>
  <Words>2514</Words>
  <Application>Microsoft Office PowerPoint</Application>
  <PresentationFormat>Widescreen</PresentationFormat>
  <Paragraphs>270</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TGbh-agenda-2021-July-Plenary</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July 2021, 13:30-15:30 ET</vt:lpstr>
      <vt:lpstr>Approve prior TGbh minutes</vt:lpstr>
      <vt:lpstr>TGbh Agenda – 14 July 2021, 13:30-15:30 ET</vt:lpstr>
      <vt:lpstr>TGbh Agenda – 15 July 2021, 13:30-15:30 ET</vt:lpstr>
      <vt:lpstr>September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74</cp:revision>
  <cp:lastPrinted>1601-01-01T00:00:00Z</cp:lastPrinted>
  <dcterms:created xsi:type="dcterms:W3CDTF">2021-01-26T19:12:38Z</dcterms:created>
  <dcterms:modified xsi:type="dcterms:W3CDTF">2021-06-10T21:03:07Z</dcterms:modified>
</cp:coreProperties>
</file>