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handoutMasterIdLst>
    <p:handoutMasterId r:id="rId27"/>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107" r:id="rId18"/>
    <p:sldId id="1157" r:id="rId19"/>
    <p:sldId id="1158" r:id="rId20"/>
    <p:sldId id="1171" r:id="rId21"/>
    <p:sldId id="1163" r:id="rId22"/>
    <p:sldId id="1164" r:id="rId23"/>
    <p:sldId id="1165" r:id="rId24"/>
    <p:sldId id="1166" r:id="rId25"/>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13294719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3696486868"/>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May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May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2021</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May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/09</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41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889-00-00bd-ieee-802-11bd-may-june-2021-tc-meeting-minutes.docx" TargetMode="External"/><Relationship Id="rId2" Type="http://schemas.openxmlformats.org/officeDocument/2006/relationships/hyperlink" Target="https://mentor.ieee.org/802.11/dcn/21/11-21-0454-00-00bd-tgbd-march-plenary-2021-teleconference-minut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Jul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2021-06-10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062"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Jul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u="sng" dirty="0">
                <a:solidFill>
                  <a:srgbClr val="00B050"/>
                </a:solidFill>
                <a:cs typeface="+mn-ea"/>
                <a:sym typeface="+mn-ea"/>
              </a:rPr>
              <a:t>Jul 13, 9:00am ~ 11:00am, ET; </a:t>
            </a:r>
            <a:r>
              <a:rPr lang="en-US" altLang="zh-CN" sz="2400" u="sng" dirty="0" err="1">
                <a:solidFill>
                  <a:srgbClr val="00B050"/>
                </a:solidFill>
                <a:cs typeface="+mn-ea"/>
                <a:sym typeface="+mn-ea"/>
              </a:rPr>
              <a:t>Webex</a:t>
            </a:r>
            <a:r>
              <a:rPr lang="en-US" altLang="zh-CN" sz="2400" u="sng" dirty="0">
                <a:solidFill>
                  <a:srgbClr val="00B050"/>
                </a:solidFill>
                <a:cs typeface="+mn-ea"/>
                <a:sym typeface="+mn-ea"/>
              </a:rPr>
              <a:t> (802.11 plenary week)</a:t>
            </a:r>
          </a:p>
          <a:p>
            <a:pPr eaLnBrk="1" hangingPunct="1"/>
            <a:r>
              <a:rPr lang="en-US" altLang="zh-CN" sz="2400" u="sng" dirty="0">
                <a:solidFill>
                  <a:srgbClr val="00B050"/>
                </a:solidFill>
                <a:cs typeface="+mn-ea"/>
                <a:sym typeface="+mn-ea"/>
              </a:rPr>
              <a:t>Jul 16, 9:00am ~ 11:00am, ET; </a:t>
            </a:r>
            <a:r>
              <a:rPr lang="en-US" altLang="zh-CN" sz="2400" u="sng" dirty="0" err="1">
                <a:solidFill>
                  <a:srgbClr val="00B050"/>
                </a:solidFill>
                <a:cs typeface="+mn-ea"/>
                <a:sym typeface="+mn-ea"/>
              </a:rPr>
              <a:t>Webex</a:t>
            </a:r>
            <a:r>
              <a:rPr lang="en-US" altLang="zh-CN" sz="2400" u="sng" dirty="0">
                <a:solidFill>
                  <a:srgbClr val="00B050"/>
                </a:solidFill>
                <a:cs typeface="+mn-ea"/>
                <a:sym typeface="+mn-ea"/>
              </a:rPr>
              <a:t> (802.11 plenary week)</a:t>
            </a:r>
          </a:p>
          <a:p>
            <a:pPr eaLnBrk="1" hangingPunct="1"/>
            <a:r>
              <a:rPr lang="en-US" altLang="zh-CN" sz="2400" u="sng" dirty="0">
                <a:solidFill>
                  <a:srgbClr val="00B050"/>
                </a:solidFill>
                <a:cs typeface="+mn-ea"/>
                <a:sym typeface="+mn-ea"/>
              </a:rPr>
              <a:t>Jul 27, 10:00am ~ 11:59am, ET; </a:t>
            </a:r>
            <a:r>
              <a:rPr lang="en-US" altLang="zh-CN" sz="2400" u="sng" dirty="0" err="1">
                <a:solidFill>
                  <a:srgbClr val="00B050"/>
                </a:solidFill>
                <a:cs typeface="+mn-ea"/>
                <a:sym typeface="+mn-ea"/>
              </a:rPr>
              <a:t>Webex</a:t>
            </a:r>
            <a:r>
              <a:rPr lang="en-US" altLang="zh-CN" sz="2400" u="sng" dirty="0">
                <a:solidFill>
                  <a:srgbClr val="00B050"/>
                </a:solidFill>
                <a:cs typeface="+mn-ea"/>
                <a:sym typeface="+mn-ea"/>
              </a:rPr>
              <a:t> (new)</a:t>
            </a:r>
          </a:p>
          <a:p>
            <a:pPr eaLnBrk="1" hangingPunct="1"/>
            <a:endParaRPr lang="en-US" altLang="zh-CN" sz="2400" dirty="0">
              <a:solidFill>
                <a:srgbClr val="00B050"/>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2412127387"/>
              </p:ext>
            </p:extLst>
          </p:nvPr>
        </p:nvGraphicFramePr>
        <p:xfrm>
          <a:off x="1447922" y="1756302"/>
          <a:ext cx="9637599" cy="448056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a:t>
                      </a:r>
                      <a:r>
                        <a:rPr lang="en-US" altLang="zh-CN" sz="1200" dirty="0" smtClean="0">
                          <a:solidFill>
                            <a:srgbClr val="0070C0"/>
                          </a:solidFill>
                        </a:rPr>
                        <a:t>11-21/0595r3, 11-21/0597r7, 11-21/0904r1, 11-21/0941r0</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a:t>
                      </a:r>
                      <a:r>
                        <a:rPr lang="en-US" altLang="zh-CN" sz="1200" dirty="0" smtClean="0">
                          <a:solidFill>
                            <a:srgbClr val="0070C0"/>
                          </a:solidFill>
                          <a:sym typeface="+mn-ea"/>
                        </a:rPr>
                        <a:t>11-21/0454r0, 11-21/0565r0,</a:t>
                      </a:r>
                      <a:r>
                        <a:rPr lang="en-US" altLang="zh-CN" sz="1200" baseline="0" dirty="0" smtClean="0">
                          <a:solidFill>
                            <a:srgbClr val="0070C0"/>
                          </a:solidFill>
                          <a:sym typeface="+mn-ea"/>
                        </a:rPr>
                        <a:t> 11-21/0655r0, </a:t>
                      </a:r>
                      <a:r>
                        <a:rPr lang="en-US" altLang="zh-CN" sz="1200" baseline="0" dirty="0" smtClean="0">
                          <a:solidFill>
                            <a:srgbClr val="0070C0"/>
                          </a:solidFill>
                          <a:sym typeface="+mn-ea"/>
                        </a:rPr>
                        <a:t>11-21/0806r0, 11-21/0889r0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11-19/2045r10 </a:t>
                      </a:r>
                      <a:r>
                        <a:rPr lang="en-US" altLang="zh-CN" sz="1200" dirty="0" smtClean="0">
                          <a:solidFill>
                            <a:schemeClr val="tx1"/>
                          </a:solidFill>
                        </a:rPr>
                        <a:t>(D1.0)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a:t>
                      </a:r>
                      <a:r>
                        <a:rPr lang="en-US" altLang="zh-CN" sz="1200" dirty="0" smtClean="0">
                          <a:solidFill>
                            <a:srgbClr val="0070C0"/>
                          </a:solidFill>
                        </a:rPr>
                        <a:t>11-20/1887r10</a:t>
                      </a:r>
                      <a:r>
                        <a:rPr lang="en-US" altLang="zh-CN" sz="1200" dirty="0" smtClean="0">
                          <a:solidFill>
                            <a:schemeClr val="tx1"/>
                          </a:solidFill>
                        </a:rPr>
                        <a:t>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Jul </a:t>
            </a:r>
            <a:r>
              <a:rPr lang="en-US" altLang="en-US" sz="2000" kern="0" dirty="0">
                <a:solidFill>
                  <a:schemeClr val="tx1"/>
                </a:solidFill>
                <a:cs typeface="+mn-ea"/>
                <a:sym typeface="Wingdings" panose="05000000000000000000" pitchFamily="2" charset="2"/>
              </a:rPr>
              <a:t>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Nov </a:t>
            </a:r>
            <a:r>
              <a:rPr lang="en-US" altLang="en-US" sz="2000" kern="0" dirty="0">
                <a:solidFill>
                  <a:schemeClr val="tx1"/>
                </a:solidFill>
                <a:cs typeface="+mn-ea"/>
                <a:sym typeface="Wingdings" panose="05000000000000000000" pitchFamily="2" charset="2"/>
              </a:rPr>
              <a:t>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(Empty)</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sz="2000" dirty="0" smtClean="0">
                <a:solidFill>
                  <a:schemeClr val="tx1"/>
                </a:solidFill>
                <a:latin typeface="Calibri" panose="020F0502020204030204" pitchFamily="34" charset="0"/>
                <a:cs typeface="Calibri" panose="020F0502020204030204" pitchFamily="34" charset="0"/>
              </a:rPr>
              <a:t>Call for submission</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sym typeface="+mn-ea"/>
              </a:rPr>
              <a:t>During IEEE 802 Jul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13</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lang="en-US" altLang="en-US" sz="2000" kern="0" dirty="0" smtClean="0">
                <a:latin typeface="Arial" panose="020B0604020202020204" pitchFamily="34" charset="0"/>
              </a:rPr>
              <a:t>(call for candidate)</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EX Tech Editor: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smtClean="0"/>
              <a:t>Call for tech editor candidate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Approval of TG minutes</a:t>
            </a:r>
            <a:endParaRPr kumimoji="0" lang="en-GB" altLang="en-US"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Present</a:t>
            </a:r>
            <a:r>
              <a:rPr lang="en-US" altLang="en-GB" sz="2400" noProof="0" dirty="0">
                <a:ln>
                  <a:noFill/>
                </a:ln>
                <a:effectLst/>
                <a:uLnTx/>
                <a:uFillTx/>
                <a:sym typeface="+mn-ea"/>
              </a:rPr>
              <a:t>ations and </a:t>
            </a:r>
            <a:r>
              <a:rPr lang="en-US" altLang="en-GB" sz="2400" noProof="0" dirty="0" smtClean="0">
                <a:ln>
                  <a:noFill/>
                </a:ln>
                <a:effectLst/>
                <a:uLnTx/>
                <a:uFillTx/>
                <a:sym typeface="+mn-ea"/>
              </a:rPr>
              <a:t>discussion</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eaLnBrk="0" hangingPunct="0">
              <a:defRPr/>
            </a:pPr>
            <a:r>
              <a:rPr lang="en-US" altLang="zh-CN" sz="2400" dirty="0" smtClean="0">
                <a:sym typeface="+mn-ea"/>
              </a:rPr>
              <a:t>call for submission</a:t>
            </a:r>
            <a:endParaRPr lang="en-US" altLang="zh-CN" sz="2400"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sz="2400" noProof="0" dirty="0" smtClean="0">
                <a:ln>
                  <a:noFill/>
                </a:ln>
                <a:effectLst/>
                <a:uLnTx/>
                <a:uFillTx/>
                <a:sym typeface="+mn-ea"/>
              </a:rPr>
              <a:t>Next session</a:t>
            </a:r>
            <a:r>
              <a:rPr lang="en-US" altLang="en-GB" sz="2400" noProof="0" dirty="0">
                <a:ln>
                  <a:noFill/>
                </a:ln>
                <a:effectLst/>
                <a:uLnTx/>
                <a:uFillTx/>
                <a:sym typeface="+mn-ea"/>
              </a:rPr>
              <a:t> on Jul 16</a:t>
            </a:r>
            <a:r>
              <a:rPr lang="en-US" altLang="en-GB" sz="2400" baseline="30000" noProof="0" dirty="0" smtClean="0">
                <a:ln>
                  <a:noFill/>
                </a:ln>
                <a:effectLst/>
                <a:uLnTx/>
                <a:uFillTx/>
                <a:sym typeface="+mn-ea"/>
              </a:rPr>
              <a:t>th</a:t>
            </a:r>
            <a:r>
              <a:rPr lang="en-US" altLang="en-GB" sz="2400" noProof="0" dirty="0" smtClean="0">
                <a:ln>
                  <a:noFill/>
                </a:ln>
                <a:effectLst/>
                <a:uLnTx/>
                <a:uFillTx/>
                <a:sym typeface="+mn-ea"/>
              </a:rPr>
              <a:t>  </a:t>
            </a:r>
            <a:r>
              <a:rPr lang="en-US" altLang="en-GB" sz="2400" dirty="0" smtClean="0">
                <a:sym typeface="+mn-ea"/>
              </a:rPr>
              <a:t> </a:t>
            </a:r>
            <a:r>
              <a:rPr lang="en-US" altLang="en-GB" sz="2400" noProof="0" dirty="0" smtClean="0">
                <a:ln>
                  <a:noFill/>
                </a:ln>
                <a:effectLst/>
                <a:uLnTx/>
                <a:uFillTx/>
                <a:sym typeface="+mn-ea"/>
              </a:rPr>
              <a:t> </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Approval of </a:t>
            </a:r>
            <a:r>
              <a:rPr lang="en-US" altLang="zh-CN" dirty="0" err="1" smtClean="0"/>
              <a:t>TGbd</a:t>
            </a:r>
            <a:r>
              <a:rPr lang="en-US" altLang="zh-CN" dirty="0" smtClean="0"/>
              <a:t> meeting minutes</a:t>
            </a:r>
            <a:endParaRPr lang="zh-CN" altLang="en-US" dirty="0"/>
          </a:p>
        </p:txBody>
      </p:sp>
      <p:sp>
        <p:nvSpPr>
          <p:cNvPr id="3" name="内容占位符 2"/>
          <p:cNvSpPr>
            <a:spLocks noGrp="1"/>
          </p:cNvSpPr>
          <p:nvPr>
            <p:ph idx="1"/>
          </p:nvPr>
        </p:nvSpPr>
        <p:spPr/>
        <p:txBody>
          <a:bodyPr>
            <a:normAutofit/>
          </a:bodyPr>
          <a:lstStyle/>
          <a:p>
            <a:r>
              <a:rPr lang="en-US" altLang="zh-CN" sz="2400" dirty="0" smtClean="0">
                <a:sym typeface="+mn-ea"/>
              </a:rPr>
              <a:t>Move to approve the following minutes for </a:t>
            </a:r>
            <a:r>
              <a:rPr lang="en-US" altLang="zh-CN" sz="2400" dirty="0" err="1" smtClean="0">
                <a:sym typeface="+mn-ea"/>
              </a:rPr>
              <a:t>TGbd</a:t>
            </a:r>
            <a:r>
              <a:rPr lang="en-US" altLang="zh-CN" sz="2400" dirty="0" smtClean="0">
                <a:sym typeface="+mn-ea"/>
              </a:rPr>
              <a:t> teleconferences during IEEE 802.11 May interim 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https://mentor.ieee.org/802.11/dcn/21/11-21-0806-00-00bd-ieee-802-11bd-may-2021-interim-meeting-minutes.docx</a:t>
            </a:r>
          </a:p>
          <a:p>
            <a:pPr marL="685800" lvl="1" indent="-342900">
              <a:buFontTx/>
              <a:buChar char="-"/>
            </a:pPr>
            <a:r>
              <a:rPr lang="en-US" altLang="zh-CN" sz="2100">
                <a:latin typeface="Calibri" panose="020F0502020204030204" pitchFamily="34" charset="0"/>
                <a:cs typeface="Calibri" panose="020F0502020204030204" pitchFamily="34" charset="0"/>
                <a:hlinkClick r:id="rId3"/>
              </a:rPr>
              <a:t>https</a:t>
            </a:r>
            <a:r>
              <a:rPr lang="en-US" altLang="zh-CN" sz="2100">
                <a:latin typeface="Calibri" panose="020F0502020204030204" pitchFamily="34" charset="0"/>
                <a:cs typeface="Calibri" panose="020F0502020204030204" pitchFamily="34" charset="0"/>
                <a:hlinkClick r:id="rId3"/>
              </a:rPr>
              <a:t>://</a:t>
            </a:r>
            <a:r>
              <a:rPr lang="en-US" altLang="zh-CN" sz="2100" smtClean="0">
                <a:latin typeface="Calibri" panose="020F0502020204030204" pitchFamily="34" charset="0"/>
                <a:cs typeface="Calibri" panose="020F0502020204030204" pitchFamily="34" charset="0"/>
                <a:hlinkClick r:id="rId3"/>
              </a:rPr>
              <a:t>mentor.ieee.org/802.11/dcn/21/11-21-0889-00-00bd-ieee-802-11bd-may-june-2021-tc-meeting-minutes.docx</a:t>
            </a:r>
            <a:endParaRPr lang="en-US" altLang="zh-CN" sz="210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Moved: Yan Zhang</a:t>
            </a:r>
          </a:p>
          <a:p>
            <a:r>
              <a:rPr lang="en-US" altLang="zh-CN" dirty="0" smtClean="0"/>
              <a:t>Seconded: </a:t>
            </a:r>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sym typeface="+mn-ea"/>
              </a:rPr>
              <a:t>During IEEE 802 Jul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16</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lang="en-US" altLang="en-US" sz="2000" kern="0" dirty="0" smtClean="0">
                <a:latin typeface="Arial" panose="020B0604020202020204" pitchFamily="34" charset="0"/>
              </a:rPr>
              <a:t>(call for candidate)</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EX Tech Editor: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smtClean="0"/>
              <a:t>Call for tech editor candidate</a:t>
            </a:r>
          </a:p>
          <a:p>
            <a:pPr lvl="0" algn="just" eaLnBrk="0" hangingPunct="0">
              <a:defRPr/>
            </a:pPr>
            <a:r>
              <a:rPr lang="en-GB" altLang="en-US" dirty="0" smtClean="0"/>
              <a:t>Present</a:t>
            </a:r>
            <a:r>
              <a:rPr lang="en-US" altLang="en-GB" dirty="0" err="1"/>
              <a:t>ations</a:t>
            </a:r>
            <a:r>
              <a:rPr lang="en-US" altLang="en-GB" dirty="0"/>
              <a:t> and </a:t>
            </a:r>
            <a:r>
              <a:rPr lang="en-US" altLang="en-GB" dirty="0" smtClean="0"/>
              <a:t>discussion</a:t>
            </a:r>
            <a:endParaRPr lang="en-US" altLang="en-GB" dirty="0"/>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TBD</a:t>
            </a:r>
            <a:endParaRPr lang="en-US" altLang="zh-CN"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Next TC on Jul 27th, 2021</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27</a:t>
            </a:r>
            <a:r>
              <a:rPr lang="en-US" altLang="zh-CN" sz="3600" kern="0" baseline="30000" noProof="0" dirty="0" smtClean="0">
                <a:latin typeface="Arial" panose="020B0604020202020204" pitchFamily="34" charset="0"/>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lang="en-US" altLang="en-US" sz="2000" kern="0" dirty="0" smtClean="0">
                <a:latin typeface="Arial" panose="020B0604020202020204" pitchFamily="34" charset="0"/>
              </a:rPr>
              <a:t>(call for candidate)</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EX Tech Editor: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smtClean="0"/>
              <a:t>Call for tech editor candidate</a:t>
            </a:r>
          </a:p>
          <a:p>
            <a:pPr lvl="0" algn="just" eaLnBrk="0" hangingPunct="0">
              <a:defRPr/>
            </a:pPr>
            <a:r>
              <a:rPr lang="en-GB" altLang="en-US" dirty="0" smtClean="0"/>
              <a:t>Present</a:t>
            </a:r>
            <a:r>
              <a:rPr lang="en-US" altLang="en-GB" dirty="0" err="1"/>
              <a:t>ations</a:t>
            </a:r>
            <a:r>
              <a:rPr lang="en-US" altLang="en-GB" dirty="0"/>
              <a:t> and </a:t>
            </a:r>
            <a:r>
              <a:rPr lang="en-US" altLang="en-GB" dirty="0" smtClean="0"/>
              <a:t>discussion</a:t>
            </a:r>
            <a:endParaRPr lang="en-US" altLang="en-GB" dirty="0"/>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TBD</a:t>
            </a:r>
            <a:endParaRPr lang="en-US" altLang="zh-CN"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9090</TotalTime>
  <Words>1745</Words>
  <Application>Microsoft Office PowerPoint</Application>
  <PresentationFormat>宽屏</PresentationFormat>
  <Paragraphs>306</Paragraphs>
  <Slides>24</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24</vt:i4>
      </vt:variant>
    </vt:vector>
  </HeadingPairs>
  <TitlesOfParts>
    <vt:vector size="35"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Jul 2021</vt:lpstr>
      <vt:lpstr>TGbd Documents Update</vt:lpstr>
      <vt:lpstr>Current TGbd Timeline</vt:lpstr>
      <vt:lpstr>Submission List (Empty)</vt:lpstr>
      <vt:lpstr>IEEE 802.11 TGbd Teleconference During IEEE 802 Jul 2021 Plenary</vt:lpstr>
      <vt:lpstr>PowerPoint 演示文稿</vt:lpstr>
      <vt:lpstr>Approval of TGbd meeting minutes</vt:lpstr>
      <vt:lpstr>IEEE 802.11 TGbd Teleconference During IEEE 802 Jul 2021 Plenary</vt:lpstr>
      <vt:lpstr>PowerPoint 演示文稿</vt:lpstr>
      <vt:lpstr>IEEE 802.11 TGbd Teleconference</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5144</cp:revision>
  <cp:lastPrinted>2014-11-04T15:04:00Z</cp:lastPrinted>
  <dcterms:created xsi:type="dcterms:W3CDTF">2007-04-17T18:10:00Z</dcterms:created>
  <dcterms:modified xsi:type="dcterms:W3CDTF">2021-07-06T09:53:39Z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2052-11.1.0.10495</vt:lpwstr>
  </property>
  <property fmtid="{D5CDD505-2E9C-101B-9397-08002B2CF9AE}" pid="28" name="ICV">
    <vt:lpwstr>5FAEED58D0E94EEFA5509E7FA7330222</vt:lpwstr>
  </property>
</Properties>
</file>