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70" r:id="rId18"/>
    <p:sldId id="365" r:id="rId19"/>
    <p:sldId id="363" r:id="rId20"/>
    <p:sldId id="367" r:id="rId21"/>
    <p:sldId id="371" r:id="rId22"/>
    <p:sldId id="334" r:id="rId23"/>
    <p:sldId id="368" r:id="rId24"/>
    <p:sldId id="369" r:id="rId25"/>
    <p:sldId id="372" r:id="rId26"/>
    <p:sldId id="373" r:id="rId27"/>
    <p:sldId id="36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01" d="100"/>
          <a:sy n="101" d="100"/>
        </p:scale>
        <p:origin x="1008" y="10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48693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802.11-21/0940r2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577-05-00be-cr-mld-architectur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1/11-21-0396-04-00be-11be-ap-mld-architecture-discussion-2.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921-02-0arc-obsolete-annex-g-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1/11-21-0833-01-0arc-frame-exchange-sequence-annenx-g-divorce.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900-04-00bc-ebcs-architecture.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1/11-21-1076-00-00bc-802-11bc-architecture-discussion.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2021-07-09</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85"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July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July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 </a:t>
            </a:r>
          </a:p>
          <a:p>
            <a:pPr lvl="1" eaLnBrk="1" hangingPunct="1">
              <a:lnSpc>
                <a:spcPct val="90000"/>
              </a:lnSpc>
              <a:spcBef>
                <a:spcPts val="300"/>
              </a:spcBef>
              <a:spcAft>
                <a:spcPts val="600"/>
              </a:spcAft>
              <a:defRPr/>
            </a:pPr>
            <a:r>
              <a:rPr lang="en-US" sz="2400" dirty="0" err="1"/>
              <a:t>TGbc</a:t>
            </a:r>
            <a:r>
              <a:rPr lang="en-US" sz="2400" dirty="0"/>
              <a:t> architecture</a:t>
            </a:r>
          </a:p>
          <a:p>
            <a:pPr lvl="1" eaLnBrk="1" hangingPunct="1">
              <a:lnSpc>
                <a:spcPct val="90000"/>
              </a:lnSpc>
              <a:spcBef>
                <a:spcPts val="300"/>
              </a:spcBef>
              <a:spcAft>
                <a:spcPts val="600"/>
              </a:spcAft>
              <a:defRPr/>
            </a:pPr>
            <a:r>
              <a:rPr lang="en-US" sz="2400" dirty="0"/>
              <a:t>IEEE Std 802 revision</a:t>
            </a:r>
          </a:p>
          <a:p>
            <a:pPr lvl="1" eaLnBrk="1" hangingPunct="1">
              <a:lnSpc>
                <a:spcPct val="90000"/>
              </a:lnSpc>
              <a:spcBef>
                <a:spcPts val="300"/>
              </a:spcBef>
              <a:spcAft>
                <a:spcPts val="600"/>
              </a:spcAft>
              <a:defRPr/>
            </a:pPr>
            <a:r>
              <a:rPr lang="en-US" sz="2400"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May plenary: </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3: </a:t>
            </a:r>
          </a:p>
          <a:p>
            <a:pPr lvl="1" eaLnBrk="1" hangingPunct="1">
              <a:lnSpc>
                <a:spcPct val="90000"/>
              </a:lnSpc>
              <a:spcBef>
                <a:spcPts val="300"/>
              </a:spcBef>
              <a:defRPr/>
            </a:pPr>
            <a:r>
              <a:rPr lang="en-US" sz="2400" dirty="0">
                <a:solidFill>
                  <a:srgbClr val="000000"/>
                </a:solidFill>
              </a:rPr>
              <a:t>June 7: </a:t>
            </a:r>
          </a:p>
          <a:p>
            <a:pPr lvl="1" eaLnBrk="1" hangingPunct="1">
              <a:lnSpc>
                <a:spcPct val="90000"/>
              </a:lnSpc>
              <a:spcBef>
                <a:spcPts val="300"/>
              </a:spcBef>
              <a:defRPr/>
            </a:pPr>
            <a:r>
              <a:rPr lang="en-US" sz="2400" dirty="0">
                <a:solidFill>
                  <a:srgbClr val="000000"/>
                </a:solidFill>
              </a:rPr>
              <a:t>June 17: </a:t>
            </a:r>
          </a:p>
          <a:p>
            <a:pPr lvl="1" eaLnBrk="1" hangingPunct="1">
              <a:lnSpc>
                <a:spcPct val="90000"/>
              </a:lnSpc>
              <a:spcBef>
                <a:spcPts val="300"/>
              </a:spcBef>
              <a:defRPr/>
            </a:pPr>
            <a:r>
              <a:rPr lang="en-US" sz="2400" dirty="0">
                <a:solidFill>
                  <a:srgbClr val="000000"/>
                </a:solidFill>
              </a:rPr>
              <a:t>June 21: </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 [Related to IEEE Std 802 work?]</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a:t>
            </a:r>
          </a:p>
          <a:p>
            <a:pPr marL="685800" lvl="2" indent="-342900">
              <a:lnSpc>
                <a:spcPct val="90000"/>
              </a:lnSpc>
              <a:buFont typeface="Arial" pitchFamily="34" charset="0"/>
              <a:buChar char="•"/>
              <a:defRPr/>
            </a:pPr>
            <a:r>
              <a:rPr lang="en-US" b="1" dirty="0"/>
              <a:t>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 [Related to IEEE Std 802 work?]</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144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600200"/>
            <a:ext cx="8458200" cy="48006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3"/>
              </a:rPr>
              <a:t>11-21/0577r5</a:t>
            </a:r>
            <a:r>
              <a:rPr lang="en-US" sz="2000" dirty="0"/>
              <a:t> </a:t>
            </a:r>
          </a:p>
          <a:p>
            <a:pPr marL="1257300" lvl="2" indent="-457200">
              <a:lnSpc>
                <a:spcPct val="90000"/>
              </a:lnSpc>
              <a:spcBef>
                <a:spcPts val="300"/>
              </a:spcBef>
              <a:spcAft>
                <a:spcPts val="600"/>
              </a:spcAft>
              <a:buFont typeface="Arial" panose="020B0604020202020204" pitchFamily="34" charset="0"/>
              <a:buChar char="•"/>
              <a:defRPr/>
            </a:pPr>
            <a:r>
              <a:rPr lang="en-US" sz="2000" dirty="0">
                <a:hlinkClick r:id="rId4"/>
              </a:rPr>
              <a:t>11-21/0396r4</a:t>
            </a:r>
            <a:r>
              <a:rPr lang="en-US" sz="2000" dirty="0"/>
              <a:t> </a:t>
            </a:r>
          </a:p>
          <a:p>
            <a:pPr marL="342900" lvl="1"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Obsolete Annex G, part 2 - </a:t>
            </a:r>
            <a:r>
              <a:rPr lang="en-US" sz="2400" dirty="0">
                <a:hlinkClick r:id="rId3"/>
              </a:rPr>
              <a:t>11-21/0921r2</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Divorce frame exchange/Annex G -  </a:t>
            </a:r>
            <a:r>
              <a:rPr lang="en-US" sz="2400" dirty="0">
                <a:hlinkClick r:id="rId4"/>
              </a:rPr>
              <a:t>11-21/0833r1</a:t>
            </a:r>
            <a:r>
              <a:rPr lang="en-US" sz="2400" dirty="0"/>
              <a:t> – Robert Stacey</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5"/>
              </a:rPr>
              <a:t>11-21/0414r2</a:t>
            </a:r>
            <a:r>
              <a:rPr lang="en-US" sz="2400" dirty="0"/>
              <a:t> – Harry Bims</a:t>
            </a:r>
          </a:p>
          <a:p>
            <a:pPr marL="914400" lvl="1" indent="-457200">
              <a:lnSpc>
                <a:spcPct val="90000"/>
              </a:lnSpc>
              <a:spcBef>
                <a:spcPts val="300"/>
              </a:spcBef>
              <a:spcAft>
                <a:spcPts val="0"/>
              </a:spcAft>
              <a:buFont typeface="Arial" panose="020B0604020202020204" pitchFamily="34" charset="0"/>
              <a:buChar char="•"/>
              <a:defRPr/>
            </a:pPr>
            <a:endParaRPr lang="en-US" sz="2400" dirty="0"/>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marL="0" indent="0" eaLnBrk="1" hangingPunct="1">
              <a:lnSpc>
                <a:spcPct val="90000"/>
              </a:lnSpc>
              <a:spcBef>
                <a:spcPts val="1200"/>
              </a:spcBef>
              <a:buNone/>
              <a:defRPr/>
            </a:pPr>
            <a:r>
              <a:rPr lang="en-US" dirty="0">
                <a:solidFill>
                  <a:srgbClr val="000000"/>
                </a:solidFill>
              </a:rPr>
              <a:t>802.11 </a:t>
            </a:r>
            <a:r>
              <a:rPr lang="en-US" dirty="0" err="1">
                <a:solidFill>
                  <a:srgbClr val="000000"/>
                </a:solidFill>
              </a:rPr>
              <a:t>TGbc</a:t>
            </a:r>
            <a:r>
              <a:rPr lang="en-US" dirty="0">
                <a:solidFill>
                  <a:srgbClr val="000000"/>
                </a:solidFill>
              </a:rPr>
              <a:t> architecture</a:t>
            </a:r>
          </a:p>
        </p:txBody>
      </p:sp>
      <p:sp>
        <p:nvSpPr>
          <p:cNvPr id="11267" name="Rectangle 3"/>
          <p:cNvSpPr>
            <a:spLocks noGrp="1" noChangeArrowheads="1"/>
          </p:cNvSpPr>
          <p:nvPr>
            <p:ph idx="1"/>
          </p:nvPr>
        </p:nvSpPr>
        <p:spPr>
          <a:xfrm>
            <a:off x="342900" y="1219200"/>
            <a:ext cx="8458200" cy="5181600"/>
          </a:xfrm>
        </p:spPr>
        <p:txBody>
          <a:bodyPr/>
          <a:lstStyle/>
          <a:p>
            <a:pPr marL="342900" lvl="1" indent="-342900" eaLnBrk="1" hangingPunct="1">
              <a:lnSpc>
                <a:spcPct val="90000"/>
              </a:lnSpc>
              <a:spcBef>
                <a:spcPts val="300"/>
              </a:spcBef>
              <a:buFont typeface="Arial" pitchFamily="34" charset="0"/>
              <a:buChar char="•"/>
              <a:defRPr/>
            </a:pPr>
            <a:r>
              <a:rPr lang="en-US" sz="2400" b="1" dirty="0">
                <a:hlinkClick r:id="rId3"/>
              </a:rPr>
              <a:t>11-21/0900r4</a:t>
            </a:r>
            <a:endParaRPr lang="en-US" sz="2400" b="1" dirty="0"/>
          </a:p>
          <a:p>
            <a:pPr marL="342900" lvl="1" indent="-342900" eaLnBrk="1" hangingPunct="1">
              <a:lnSpc>
                <a:spcPct val="90000"/>
              </a:lnSpc>
              <a:spcBef>
                <a:spcPts val="300"/>
              </a:spcBef>
              <a:buFont typeface="Arial" pitchFamily="34" charset="0"/>
              <a:buChar char="•"/>
              <a:defRPr/>
            </a:pPr>
            <a:r>
              <a:rPr lang="en-US" sz="2400" b="1" dirty="0">
                <a:hlinkClick r:id="rId4"/>
              </a:rPr>
              <a:t>11-21/1076r0</a:t>
            </a:r>
            <a:r>
              <a:rPr lang="en-US" sz="2400" b="1" dirty="0"/>
              <a:t>  </a:t>
            </a: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202769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September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July to Sept teleconference plan…?</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Not Sept 6, Aug 2-6, others??</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96234</TotalTime>
  <Words>2633</Words>
  <Application>Microsoft Office PowerPoint</Application>
  <PresentationFormat>On-screen Show (4:3)</PresentationFormat>
  <Paragraphs>276</Paragraphs>
  <Slides>27</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802-11-Submission</vt:lpstr>
      <vt:lpstr>Document</vt:lpstr>
      <vt:lpstr>ARC-SC-agenda-July-2021</vt:lpstr>
      <vt:lpstr>Abstract</vt:lpstr>
      <vt:lpstr>IEEE 802.11   Architecture Standing Committee</vt:lpstr>
      <vt:lpstr>Registration for the July 802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July 2021, 13:30 ET</vt:lpstr>
      <vt:lpstr>ARC Agenda – 13 July 2021, 19:00 ET</vt:lpstr>
      <vt:lpstr>ARC Agenda – 14 July 2021, 11:15 ET</vt:lpstr>
      <vt:lpstr>Prior meeting minutes</vt:lpstr>
      <vt:lpstr>ARC (Architecture) – Other</vt:lpstr>
      <vt:lpstr>802.11 TGbe’s evolving multi-link architecture</vt:lpstr>
      <vt:lpstr>Annex G way forward</vt:lpstr>
      <vt:lpstr>March Straw Poll on Annex G  (pick one answer)</vt:lpstr>
      <vt:lpstr>March Straw Poll on Annex G  (pick multiple answers)</vt:lpstr>
      <vt:lpstr>802.11 TGbc architecture</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971</cp:revision>
  <cp:lastPrinted>1998-02-10T13:28:06Z</cp:lastPrinted>
  <dcterms:created xsi:type="dcterms:W3CDTF">2009-07-15T16:38:20Z</dcterms:created>
  <dcterms:modified xsi:type="dcterms:W3CDTF">2021-07-09T21:52:07Z</dcterms:modified>
</cp:coreProperties>
</file>