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01" d="100"/>
          <a:sy n="101" d="100"/>
        </p:scale>
        <p:origin x="1008"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8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plenary: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4"/>
              </a:rPr>
              <a:t>11-21/1076r0</a:t>
            </a:r>
            <a:r>
              <a:rPr lang="en-US" sz="2400" b="1" dirty="0"/>
              <a:t>  </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96234</TotalTime>
  <Words>2633</Words>
  <Application>Microsoft Office PowerPoint</Application>
  <PresentationFormat>On-screen Show (4:3)</PresentationFormat>
  <Paragraphs>276</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971</cp:revision>
  <cp:lastPrinted>1998-02-10T13:28:06Z</cp:lastPrinted>
  <dcterms:created xsi:type="dcterms:W3CDTF">2009-07-15T16:38:20Z</dcterms:created>
  <dcterms:modified xsi:type="dcterms:W3CDTF">2021-07-09T21:52:07Z</dcterms:modified>
</cp:coreProperties>
</file>