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858" r:id="rId5"/>
    <p:sldId id="613" r:id="rId6"/>
    <p:sldId id="857" r:id="rId7"/>
    <p:sldId id="856" r:id="rId8"/>
    <p:sldId id="854" r:id="rId9"/>
    <p:sldId id="855" r:id="rId10"/>
    <p:sldId id="848" r:id="rId11"/>
    <p:sldId id="841"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6371" autoAdjust="0"/>
  </p:normalViewPr>
  <p:slideViewPr>
    <p:cSldViewPr>
      <p:cViewPr varScale="1">
        <p:scale>
          <a:sx n="102" d="100"/>
          <a:sy n="102" d="100"/>
        </p:scale>
        <p:origin x="91" y="31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4E47175A-2584-4E3A-9741-F4AF16912D44}"/>
    <pc:docChg chg="custSel modSld modMainMaster">
      <pc:chgData name="Michael Montemurro" userId="40c20c913ca7511e" providerId="LiveId" clId="{4E47175A-2584-4E3A-9741-F4AF16912D44}" dt="2021-07-13T20:14:20.518" v="57" actId="20577"/>
      <pc:docMkLst>
        <pc:docMk/>
      </pc:docMkLst>
      <pc:sldChg chg="modSp mod">
        <pc:chgData name="Michael Montemurro" userId="40c20c913ca7511e" providerId="LiveId" clId="{4E47175A-2584-4E3A-9741-F4AF16912D44}" dt="2021-07-13T20:14:20.518" v="57" actId="20577"/>
        <pc:sldMkLst>
          <pc:docMk/>
          <pc:sldMk cId="3830619075" sldId="613"/>
        </pc:sldMkLst>
        <pc:spChg chg="mod">
          <ac:chgData name="Michael Montemurro" userId="40c20c913ca7511e" providerId="LiveId" clId="{4E47175A-2584-4E3A-9741-F4AF16912D44}" dt="2021-07-13T20:12:53.561" v="56" actId="20577"/>
          <ac:spMkLst>
            <pc:docMk/>
            <pc:sldMk cId="3830619075" sldId="613"/>
            <ac:spMk id="10" creationId="{CC2AB40D-EE73-4F6E-AF6C-5BB8815A67AA}"/>
          </ac:spMkLst>
        </pc:spChg>
        <pc:spChg chg="mod">
          <ac:chgData name="Michael Montemurro" userId="40c20c913ca7511e" providerId="LiveId" clId="{4E47175A-2584-4E3A-9741-F4AF16912D44}" dt="2021-07-13T20:14:20.518" v="57" actId="20577"/>
          <ac:spMkLst>
            <pc:docMk/>
            <pc:sldMk cId="3830619075" sldId="613"/>
            <ac:spMk id="4103" creationId="{00000000-0000-0000-0000-000000000000}"/>
          </ac:spMkLst>
        </pc:spChg>
      </pc:sldChg>
      <pc:sldMasterChg chg="modSp mod">
        <pc:chgData name="Michael Montemurro" userId="40c20c913ca7511e" providerId="LiveId" clId="{4E47175A-2584-4E3A-9741-F4AF16912D44}" dt="2021-07-13T20:01:44.591" v="1" actId="20577"/>
        <pc:sldMasterMkLst>
          <pc:docMk/>
          <pc:sldMasterMk cId="0" sldId="2147483648"/>
        </pc:sldMasterMkLst>
        <pc:spChg chg="mod">
          <ac:chgData name="Michael Montemurro" userId="40c20c913ca7511e" providerId="LiveId" clId="{4E47175A-2584-4E3A-9741-F4AF16912D44}" dt="2021-07-13T20:01:44.591"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8016869" y="304027"/>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802.11-21/937r2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1/11-21-0840-00-000m-telecon-minutes-for-revme-may-11-13-2021.docxb"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2021-07-09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July 26</a:t>
            </a:r>
          </a:p>
          <a:p>
            <a:pPr marL="0" indent="0">
              <a:lnSpc>
                <a:spcPct val="80000"/>
              </a:lnSpc>
              <a:buNone/>
            </a:pPr>
            <a:endParaRPr lang="en-US" altLang="en-US" sz="2000" dirty="0"/>
          </a:p>
          <a:p>
            <a:pPr>
              <a:lnSpc>
                <a:spcPct val="80000"/>
              </a:lnSpc>
            </a:pPr>
            <a:r>
              <a:rPr lang="en-US" altLang="en-US" sz="2000" dirty="0"/>
              <a:t>Aug 9, 16, 23, 30, Sep 27 – Monday 10am ET, 2hrs </a:t>
            </a:r>
          </a:p>
          <a:p>
            <a:pPr lvl="1">
              <a:lnSpc>
                <a:spcPct val="80000"/>
              </a:lnSpc>
            </a:pPr>
            <a:r>
              <a:rPr lang="en-US" altLang="en-US" sz="1600" dirty="0"/>
              <a:t>with motions on the 23</a:t>
            </a:r>
            <a:r>
              <a:rPr lang="en-US" altLang="en-US" sz="1600" baseline="30000" dirty="0"/>
              <a:t>rd</a:t>
            </a:r>
            <a:r>
              <a:rPr lang="en-US" altLang="en-US" sz="1600" dirty="0"/>
              <a:t>?</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endParaRPr lang="en-CA" sz="2000" dirty="0"/>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a:xfrm>
            <a:off x="5930396" y="6475413"/>
            <a:ext cx="432811" cy="184666"/>
          </a:xfrm>
        </p:spPr>
        <p:txBody>
          <a:bodyPr/>
          <a:lstStyle/>
          <a:p>
            <a:pPr>
              <a:defRPr/>
            </a:pPr>
            <a:r>
              <a:rPr lang="en-US"/>
              <a:t>Slide </a:t>
            </a:r>
            <a:fld id="{0E93BDA3-DD93-4E4E-8EDC-3FA158570F5C}" type="slidenum">
              <a:rPr lang="en-US" smtClean="0"/>
              <a:pPr>
                <a:defRPr/>
              </a:pPr>
              <a:t>11</a:t>
            </a:fld>
            <a:endParaRPr lang="en-US"/>
          </a:p>
        </p:txBody>
      </p:sp>
    </p:spTree>
    <p:extLst>
      <p:ext uri="{BB962C8B-B14F-4D97-AF65-F5344CB8AC3E}">
        <p14:creationId xmlns:p14="http://schemas.microsoft.com/office/powerpoint/2010/main" val="2273474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4"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8"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TGme</a:t>
            </a:r>
            <a:r>
              <a:rPr lang="en-US" altLang="en-US" dirty="0"/>
              <a:t> agenda for the July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July 802 electronic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219200" y="1371600"/>
            <a:ext cx="4495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 13, 4pm ET</a:t>
            </a:r>
          </a:p>
          <a:p>
            <a:pPr lvl="1"/>
            <a:r>
              <a:rPr lang="en-US" altLang="en-US" sz="1400" dirty="0"/>
              <a:t>Chair’s Welcome, Policy &amp; patent reminder</a:t>
            </a:r>
          </a:p>
          <a:p>
            <a:pPr lvl="1"/>
            <a:r>
              <a:rPr lang="en-US" altLang="en-US" sz="1400" dirty="0"/>
              <a:t>Approve agenda</a:t>
            </a:r>
          </a:p>
          <a:p>
            <a:pPr lvl="1"/>
            <a:r>
              <a:rPr lang="en-US" altLang="en-US" sz="1400" dirty="0"/>
              <a:t>Editor Report</a:t>
            </a:r>
          </a:p>
          <a:p>
            <a:pPr lvl="1"/>
            <a:r>
              <a:rPr lang="en-GB" sz="1400" dirty="0"/>
              <a:t>Comment Resolution</a:t>
            </a:r>
          </a:p>
          <a:p>
            <a:pPr lvl="2"/>
            <a:r>
              <a:rPr lang="pt-BR" sz="1100" dirty="0"/>
              <a:t>11-21/730 – Au – Editor 2 CIDs</a:t>
            </a:r>
          </a:p>
          <a:p>
            <a:pPr lvl="2"/>
            <a:r>
              <a:rPr lang="pt-BR" sz="1100" dirty="0"/>
              <a:t>11-21/769 – Qi – Editor CIDs</a:t>
            </a:r>
          </a:p>
          <a:p>
            <a:pPr lvl="2"/>
            <a:r>
              <a:rPr lang="pt-BR" sz="1100" dirty="0"/>
              <a:t>11-21/981 – Henry – ANQP CIDs</a:t>
            </a:r>
          </a:p>
          <a:p>
            <a:pPr lvl="2"/>
            <a:r>
              <a:rPr lang="pt-BR" sz="1100" dirty="0"/>
              <a:t>11-21/695 – Montemurro – 802.1D</a:t>
            </a:r>
          </a:p>
          <a:p>
            <a:pPr lvl="1"/>
            <a:r>
              <a:rPr lang="en-US" altLang="en-US" sz="14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98870" y="1431758"/>
            <a:ext cx="4010025"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 15, 4pm ET</a:t>
            </a:r>
          </a:p>
          <a:p>
            <a:pPr lvl="1"/>
            <a:r>
              <a:rPr lang="en-CA" altLang="en-US" sz="1400" dirty="0"/>
              <a:t>Motions </a:t>
            </a:r>
          </a:p>
          <a:p>
            <a:pPr lvl="2"/>
            <a:r>
              <a:rPr lang="en-CA" altLang="en-US" sz="1100" dirty="0"/>
              <a:t>Minutes and Comment Resolutions</a:t>
            </a:r>
          </a:p>
          <a:p>
            <a:pPr lvl="1"/>
            <a:r>
              <a:rPr lang="en-CA" altLang="en-US" sz="1400" dirty="0"/>
              <a:t>Issues</a:t>
            </a:r>
          </a:p>
          <a:p>
            <a:pPr lvl="2"/>
            <a:r>
              <a:rPr lang="en-CA" sz="200" dirty="0"/>
              <a:t>&lt;&gt;</a:t>
            </a:r>
          </a:p>
          <a:p>
            <a:pPr lvl="2"/>
            <a:r>
              <a:rPr lang="en-CA" altLang="en-US" sz="1100" dirty="0"/>
              <a:t>11-20/177 – Hamilton (ARC) - ESS</a:t>
            </a:r>
          </a:p>
          <a:p>
            <a:pPr lvl="2"/>
            <a:endParaRPr lang="en-CA" altLang="en-US" sz="100" dirty="0"/>
          </a:p>
          <a:p>
            <a:pPr lvl="1"/>
            <a:r>
              <a:rPr lang="en-CA" altLang="en-US" sz="1400" dirty="0"/>
              <a:t>Comment Resolution</a:t>
            </a:r>
          </a:p>
          <a:p>
            <a:pPr lvl="2"/>
            <a:r>
              <a:rPr lang="en-CA" sz="1100" dirty="0"/>
              <a:t>11-21/1012r1 – Joseph Seok – FTM editorials</a:t>
            </a:r>
          </a:p>
          <a:p>
            <a:pPr lvl="2"/>
            <a:r>
              <a:rPr lang="en-CA" sz="1100" dirty="0"/>
              <a:t>11-21/0823 – </a:t>
            </a:r>
            <a:r>
              <a:rPr lang="en-CA" sz="1100" dirty="0" err="1"/>
              <a:t>Youhan</a:t>
            </a:r>
            <a:r>
              <a:rPr lang="en-CA" sz="1100" dirty="0"/>
              <a:t> Kim – PHY CIDs</a:t>
            </a:r>
          </a:p>
          <a:p>
            <a:pPr lvl="2"/>
            <a:r>
              <a:rPr lang="en-CA" sz="1100" dirty="0"/>
              <a:t>GEN </a:t>
            </a:r>
            <a:r>
              <a:rPr lang="en-CA" sz="1100" dirty="0" err="1"/>
              <a:t>adhoc</a:t>
            </a:r>
            <a:r>
              <a:rPr lang="en-CA" sz="1100" dirty="0"/>
              <a:t> – </a:t>
            </a:r>
            <a:r>
              <a:rPr lang="en-CA" sz="1100" dirty="0" err="1"/>
              <a:t>Rosdahl</a:t>
            </a:r>
            <a:r>
              <a:rPr lang="en-CA" sz="1100" dirty="0"/>
              <a:t> – GEN CIDs</a:t>
            </a:r>
          </a:p>
          <a:p>
            <a:pPr lvl="1"/>
            <a:r>
              <a:rPr lang="en-CA" altLang="en-US" sz="1400" dirty="0"/>
              <a:t>Timeline, Teleconferences, Plan for July</a:t>
            </a:r>
            <a:endParaRPr lang="en-CA" altLang="en-US" sz="1200" dirty="0"/>
          </a:p>
          <a:p>
            <a:pPr lvl="1"/>
            <a:r>
              <a:rPr lang="en-CA" altLang="en-US" sz="1400" dirty="0" err="1"/>
              <a:t>AoB</a:t>
            </a:r>
            <a:endParaRPr lang="en-CA" altLang="en-US" sz="16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219199" y="4052094"/>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 14, 4pm ET</a:t>
            </a:r>
          </a:p>
          <a:p>
            <a:pPr lvl="1"/>
            <a:r>
              <a:rPr lang="en-CA" altLang="en-US" sz="1400" dirty="0"/>
              <a:t>Comment Resolution (Security CIDs)</a:t>
            </a:r>
          </a:p>
          <a:p>
            <a:pPr lvl="2"/>
            <a:r>
              <a:rPr lang="en-CA" sz="1100" dirty="0"/>
              <a:t>11-18/691 – Harkins – JTC1 Comment on 4-way</a:t>
            </a:r>
          </a:p>
          <a:p>
            <a:pPr lvl="2"/>
            <a:r>
              <a:rPr lang="en-CA" sz="1100" dirty="0"/>
              <a:t>11-21/809 – Bhandaru </a:t>
            </a:r>
          </a:p>
          <a:p>
            <a:pPr lvl="2"/>
            <a:r>
              <a:rPr lang="en-US" sz="1100" dirty="0"/>
              <a:t>11-21/970 – Huang</a:t>
            </a:r>
          </a:p>
          <a:p>
            <a:pPr lvl="2"/>
            <a:r>
              <a:rPr lang="en-US" sz="1100" dirty="0"/>
              <a:t>11-21/762 – Montemurro – security CIDs</a:t>
            </a:r>
            <a:endParaRPr lang="en-CA" sz="1100" dirty="0"/>
          </a:p>
          <a:p>
            <a:pPr lvl="2"/>
            <a:r>
              <a:rPr lang="en-CA" altLang="en-US" sz="1100" dirty="0"/>
              <a:t>11-21/772 – Montemurro</a:t>
            </a:r>
          </a:p>
          <a:p>
            <a:pPr lvl="1"/>
            <a:r>
              <a:rPr lang="en-CA" altLang="en-US" sz="14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for </a:t>
            </a:r>
          </a:p>
          <a:p>
            <a:pPr>
              <a:lnSpc>
                <a:spcPct val="80000"/>
              </a:lnSpc>
            </a:pPr>
            <a:r>
              <a:rPr lang="en-US" altLang="en-US" sz="2800" dirty="0"/>
              <a:t>May Plenary:</a:t>
            </a:r>
          </a:p>
          <a:p>
            <a:pPr lvl="1">
              <a:lnSpc>
                <a:spcPct val="80000"/>
              </a:lnSpc>
            </a:pPr>
            <a:r>
              <a:rPr lang="en-US" altLang="en-US" sz="2400" dirty="0">
                <a:hlinkClick r:id="rId2"/>
              </a:rPr>
              <a:t>https://mentor.ieee.org/802.11/dcn/21/11-21-0840-00-000m-telecon-minutes-for-revme-may-11-13-2021.docx</a:t>
            </a:r>
            <a:endParaRPr lang="en-US" altLang="en-US" dirty="0"/>
          </a:p>
          <a:p>
            <a:pPr lvl="1">
              <a:lnSpc>
                <a:spcPct val="80000"/>
              </a:lnSpc>
            </a:pPr>
            <a:endParaRPr lang="en-US" altLang="en-US" dirty="0"/>
          </a:p>
          <a:p>
            <a:pPr>
              <a:lnSpc>
                <a:spcPct val="80000"/>
              </a:lnSpc>
            </a:pPr>
            <a:r>
              <a:rPr lang="en-US" altLang="en-US" sz="2800" dirty="0"/>
              <a:t>Teleconferences for May and June:</a:t>
            </a:r>
          </a:p>
          <a:p>
            <a:pPr lvl="1">
              <a:lnSpc>
                <a:spcPct val="80000"/>
              </a:lnSpc>
            </a:pPr>
            <a:r>
              <a:rPr lang="en-US" altLang="en-US" sz="2400" dirty="0"/>
              <a:t>&lt;&gt; </a:t>
            </a:r>
          </a:p>
          <a:p>
            <a:pPr lvl="1">
              <a:lnSpc>
                <a:spcPct val="80000"/>
              </a:lnSpc>
            </a:pPr>
            <a:endParaRPr lang="en-US" altLang="en-US" sz="2400" dirty="0"/>
          </a:p>
          <a:p>
            <a:pPr marL="0" indent="0">
              <a:buNone/>
            </a:pPr>
            <a:r>
              <a:rPr lang="en-CA" sz="2800" dirty="0"/>
              <a:t>Moved: &lt;&gt;</a:t>
            </a:r>
          </a:p>
          <a:p>
            <a:pPr marL="0" indent="0">
              <a:buNone/>
            </a:pPr>
            <a:r>
              <a:rPr lang="en-CA" sz="2800" dirty="0"/>
              <a:t>Seconded: &lt;&gt;</a:t>
            </a:r>
          </a:p>
          <a:p>
            <a:pPr marL="0" indent="0">
              <a:buNone/>
            </a:pPr>
            <a:r>
              <a:rPr lang="en-CA" sz="2800" dirty="0"/>
              <a:t>Results: &lt;&gt;</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initial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105106</TotalTime>
  <Words>2304</Words>
  <Application>Microsoft Office PowerPoint</Application>
  <PresentationFormat>Widescreen</PresentationFormat>
  <Paragraphs>258</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July 802 electronic plenary session</vt:lpstr>
      <vt:lpstr>REVme Agenda</vt:lpstr>
      <vt:lpstr>REVme minutes approval</vt:lpstr>
      <vt:lpstr>REVme Issues</vt:lpstr>
      <vt:lpstr>TGme Timeline</vt:lpstr>
      <vt:lpstr>Motion to Approve REVme Timeline </vt:lpstr>
      <vt:lpstr>Teleconference – Meeting plan until July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Michael Montemurro</cp:lastModifiedBy>
  <cp:revision>4587</cp:revision>
  <cp:lastPrinted>2014-11-04T15:04:57Z</cp:lastPrinted>
  <dcterms:created xsi:type="dcterms:W3CDTF">2007-04-17T18:10:23Z</dcterms:created>
  <dcterms:modified xsi:type="dcterms:W3CDTF">2021-07-13T20:14:50Z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