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p:scale>
          <a:sx n="76" d="100"/>
          <a:sy n="76" d="100"/>
        </p:scale>
        <p:origin x="82" y="37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9DF96C45-988E-432B-A801-F46BFDFB69CA}"/>
    <pc:docChg chg="custSel modSld">
      <pc:chgData name="Michael Montemurro" userId="40c20c913ca7511e" providerId="LiveId" clId="{9DF96C45-988E-432B-A801-F46BFDFB69CA}" dt="2021-06-11T15:21:44.697" v="51" actId="20577"/>
      <pc:docMkLst>
        <pc:docMk/>
      </pc:docMkLst>
      <pc:sldChg chg="modSp mod">
        <pc:chgData name="Michael Montemurro" userId="40c20c913ca7511e" providerId="LiveId" clId="{9DF96C45-988E-432B-A801-F46BFDFB69CA}" dt="2021-06-11T15:21:44.697" v="51" actId="20577"/>
        <pc:sldMkLst>
          <pc:docMk/>
          <pc:sldMk cId="3830619075" sldId="613"/>
        </pc:sldMkLst>
        <pc:spChg chg="mod">
          <ac:chgData name="Michael Montemurro" userId="40c20c913ca7511e" providerId="LiveId" clId="{9DF96C45-988E-432B-A801-F46BFDFB69CA}" dt="2021-06-10T13:16:06.275" v="41" actId="20577"/>
          <ac:spMkLst>
            <pc:docMk/>
            <pc:sldMk cId="3830619075" sldId="613"/>
            <ac:spMk id="7" creationId="{12EA73ED-8534-496E-953B-F9D898315292}"/>
          </ac:spMkLst>
        </pc:spChg>
        <pc:spChg chg="mod">
          <ac:chgData name="Michael Montemurro" userId="40c20c913ca7511e" providerId="LiveId" clId="{9DF96C45-988E-432B-A801-F46BFDFB69CA}" dt="2021-06-11T15:21:44.697" v="51" actId="20577"/>
          <ac:spMkLst>
            <pc:docMk/>
            <pc:sldMk cId="3830619075" sldId="613"/>
            <ac:spMk id="4103" creationId="{00000000-0000-0000-0000-000000000000}"/>
          </ac:spMkLst>
        </pc:spChg>
      </pc:sldChg>
      <pc:sldChg chg="modSp mod">
        <pc:chgData name="Michael Montemurro" userId="40c20c913ca7511e" providerId="LiveId" clId="{9DF96C45-988E-432B-A801-F46BFDFB69CA}" dt="2021-06-11T15:21:30.296" v="49" actId="20577"/>
        <pc:sldMkLst>
          <pc:docMk/>
          <pc:sldMk cId="2822743645" sldId="850"/>
        </pc:sldMkLst>
        <pc:spChg chg="mod">
          <ac:chgData name="Michael Montemurro" userId="40c20c913ca7511e" providerId="LiveId" clId="{9DF96C45-988E-432B-A801-F46BFDFB69CA}" dt="2021-06-11T15:21:30.296" v="49" actId="20577"/>
          <ac:spMkLst>
            <pc:docMk/>
            <pc:sldMk cId="2822743645" sldId="850"/>
            <ac:spMk id="5" creationId="{5C289E12-1085-4168-A398-0F7249308ABA}"/>
          </ac:spMkLst>
        </pc:spChg>
      </pc:sldChg>
    </pc:docChg>
  </pc:docChgLst>
  <pc:docChgLst>
    <pc:chgData name="Michael Montemurro" userId="40c20c913ca7511e" providerId="LiveId" clId="{48E40DB8-7C94-4868-A3FF-428F9815BD18}"/>
    <pc:docChg chg="undo custSel modSld modMainMaster">
      <pc:chgData name="Michael Montemurro" userId="40c20c913ca7511e" providerId="LiveId" clId="{48E40DB8-7C94-4868-A3FF-428F9815BD18}" dt="2021-06-07T21:03:13.130" v="404" actId="20577"/>
      <pc:docMkLst>
        <pc:docMk/>
      </pc:docMkLst>
      <pc:sldChg chg="modSp mod">
        <pc:chgData name="Michael Montemurro" userId="40c20c913ca7511e" providerId="LiveId" clId="{48E40DB8-7C94-4868-A3FF-428F9815BD18}" dt="2021-06-07T21:02:35.774" v="380" actId="20577"/>
        <pc:sldMkLst>
          <pc:docMk/>
          <pc:sldMk cId="0" sldId="423"/>
        </pc:sldMkLst>
        <pc:spChg chg="mod">
          <ac:chgData name="Michael Montemurro" userId="40c20c913ca7511e" providerId="LiveId" clId="{48E40DB8-7C94-4868-A3FF-428F9815BD18}" dt="2021-06-07T21:02:35.774" v="380" actId="20577"/>
          <ac:spMkLst>
            <pc:docMk/>
            <pc:sldMk cId="0" sldId="423"/>
            <ac:spMk id="8195" creationId="{00000000-0000-0000-0000-000000000000}"/>
          </ac:spMkLst>
        </pc:spChg>
      </pc:sldChg>
      <pc:sldChg chg="modSp mod">
        <pc:chgData name="Michael Montemurro" userId="40c20c913ca7511e" providerId="LiveId" clId="{48E40DB8-7C94-4868-A3FF-428F9815BD18}" dt="2021-06-07T21:03:13.130" v="404" actId="20577"/>
        <pc:sldMkLst>
          <pc:docMk/>
          <pc:sldMk cId="3830619075" sldId="613"/>
        </pc:sldMkLst>
        <pc:spChg chg="mod">
          <ac:chgData name="Michael Montemurro" userId="40c20c913ca7511e" providerId="LiveId" clId="{48E40DB8-7C94-4868-A3FF-428F9815BD18}" dt="2021-06-07T21:03:04.403" v="395" actId="20577"/>
          <ac:spMkLst>
            <pc:docMk/>
            <pc:sldMk cId="3830619075" sldId="613"/>
            <ac:spMk id="7" creationId="{12EA73ED-8534-496E-953B-F9D898315292}"/>
          </ac:spMkLst>
        </pc:spChg>
        <pc:spChg chg="mod">
          <ac:chgData name="Michael Montemurro" userId="40c20c913ca7511e" providerId="LiveId" clId="{48E40DB8-7C94-4868-A3FF-428F9815BD18}" dt="2021-06-07T21:03:13.130" v="404" actId="20577"/>
          <ac:spMkLst>
            <pc:docMk/>
            <pc:sldMk cId="3830619075" sldId="613"/>
            <ac:spMk id="10" creationId="{CC2AB40D-EE73-4F6E-AF6C-5BB8815A67AA}"/>
          </ac:spMkLst>
        </pc:spChg>
        <pc:spChg chg="mod">
          <ac:chgData name="Michael Montemurro" userId="40c20c913ca7511e" providerId="LiveId" clId="{48E40DB8-7C94-4868-A3FF-428F9815BD18}" dt="2021-06-07T21:02:52.940" v="388" actId="20577"/>
          <ac:spMkLst>
            <pc:docMk/>
            <pc:sldMk cId="3830619075" sldId="613"/>
            <ac:spMk id="4103" creationId="{00000000-0000-0000-0000-000000000000}"/>
          </ac:spMkLst>
        </pc:spChg>
      </pc:sldChg>
      <pc:sldChg chg="modSp mod">
        <pc:chgData name="Michael Montemurro" userId="40c20c913ca7511e" providerId="LiveId" clId="{48E40DB8-7C94-4868-A3FF-428F9815BD18}" dt="2021-06-07T21:02:11.583" v="374" actId="20577"/>
        <pc:sldMkLst>
          <pc:docMk/>
          <pc:sldMk cId="3056178945" sldId="848"/>
        </pc:sldMkLst>
        <pc:spChg chg="mod">
          <ac:chgData name="Michael Montemurro" userId="40c20c913ca7511e" providerId="LiveId" clId="{48E40DB8-7C94-4868-A3FF-428F9815BD18}" dt="2021-06-07T21:02:11.583" v="374" actId="20577"/>
          <ac:spMkLst>
            <pc:docMk/>
            <pc:sldMk cId="3056178945" sldId="848"/>
            <ac:spMk id="5" creationId="{312E63CB-7AA4-47E9-A213-073D8CADFEE1}"/>
          </ac:spMkLst>
        </pc:spChg>
      </pc:sldChg>
      <pc:sldChg chg="modSp mod">
        <pc:chgData name="Michael Montemurro" userId="40c20c913ca7511e" providerId="LiveId" clId="{48E40DB8-7C94-4868-A3FF-428F9815BD18}" dt="2021-06-07T20:37:11.339" v="15" actId="20577"/>
        <pc:sldMkLst>
          <pc:docMk/>
          <pc:sldMk cId="2822743645" sldId="850"/>
        </pc:sldMkLst>
        <pc:spChg chg="mod">
          <ac:chgData name="Michael Montemurro" userId="40c20c913ca7511e" providerId="LiveId" clId="{48E40DB8-7C94-4868-A3FF-428F9815BD18}" dt="2021-06-07T20:36:06.141" v="3" actId="20577"/>
          <ac:spMkLst>
            <pc:docMk/>
            <pc:sldMk cId="2822743645" sldId="850"/>
            <ac:spMk id="4" creationId="{27F8E238-240A-4782-BD7C-888A610FFE0E}"/>
          </ac:spMkLst>
        </pc:spChg>
        <pc:spChg chg="mod">
          <ac:chgData name="Michael Montemurro" userId="40c20c913ca7511e" providerId="LiveId" clId="{48E40DB8-7C94-4868-A3FF-428F9815BD18}" dt="2021-06-07T20:37:11.339" v="15" actId="20577"/>
          <ac:spMkLst>
            <pc:docMk/>
            <pc:sldMk cId="2822743645" sldId="850"/>
            <ac:spMk id="5" creationId="{5C289E12-1085-4168-A398-0F7249308ABA}"/>
          </ac:spMkLst>
        </pc:spChg>
      </pc:sldChg>
      <pc:sldChg chg="modSp mod">
        <pc:chgData name="Michael Montemurro" userId="40c20c913ca7511e" providerId="LiveId" clId="{48E40DB8-7C94-4868-A3FF-428F9815BD18}" dt="2021-06-07T20:38:30.748" v="39" actId="20577"/>
        <pc:sldMkLst>
          <pc:docMk/>
          <pc:sldMk cId="1366082887" sldId="851"/>
        </pc:sldMkLst>
        <pc:spChg chg="mod">
          <ac:chgData name="Michael Montemurro" userId="40c20c913ca7511e" providerId="LiveId" clId="{48E40DB8-7C94-4868-A3FF-428F9815BD18}" dt="2021-06-07T20:38:30.748" v="39" actId="20577"/>
          <ac:spMkLst>
            <pc:docMk/>
            <pc:sldMk cId="1366082887" sldId="851"/>
            <ac:spMk id="5" creationId="{CE3CB10D-55A8-4529-BEDD-F608F8F8F2BA}"/>
          </ac:spMkLst>
        </pc:spChg>
      </pc:sldChg>
      <pc:sldChg chg="modSp mod">
        <pc:chgData name="Michael Montemurro" userId="40c20c913ca7511e" providerId="LiveId" clId="{48E40DB8-7C94-4868-A3FF-428F9815BD18}" dt="2021-06-07T20:56:55.252" v="301" actId="947"/>
        <pc:sldMkLst>
          <pc:docMk/>
          <pc:sldMk cId="915059276" sldId="854"/>
        </pc:sldMkLst>
        <pc:spChg chg="mod">
          <ac:chgData name="Michael Montemurro" userId="40c20c913ca7511e" providerId="LiveId" clId="{48E40DB8-7C94-4868-A3FF-428F9815BD18}" dt="2021-06-07T20:56:55.252" v="301" actId="947"/>
          <ac:spMkLst>
            <pc:docMk/>
            <pc:sldMk cId="915059276" sldId="854"/>
            <ac:spMk id="5" creationId="{312E63CB-7AA4-47E9-A213-073D8CADFEE1}"/>
          </ac:spMkLst>
        </pc:spChg>
      </pc:sldChg>
      <pc:sldChg chg="modSp mod">
        <pc:chgData name="Michael Montemurro" userId="40c20c913ca7511e" providerId="LiveId" clId="{48E40DB8-7C94-4868-A3FF-428F9815BD18}" dt="2021-06-07T20:57:46.104" v="344" actId="20577"/>
        <pc:sldMkLst>
          <pc:docMk/>
          <pc:sldMk cId="2289214502" sldId="855"/>
        </pc:sldMkLst>
        <pc:spChg chg="mod">
          <ac:chgData name="Michael Montemurro" userId="40c20c913ca7511e" providerId="LiveId" clId="{48E40DB8-7C94-4868-A3FF-428F9815BD18}" dt="2021-06-07T20:57:38.914" v="342" actId="20577"/>
          <ac:spMkLst>
            <pc:docMk/>
            <pc:sldMk cId="2289214502" sldId="855"/>
            <ac:spMk id="4" creationId="{57E03B76-EBEA-4DED-BAEC-722D0C672AE5}"/>
          </ac:spMkLst>
        </pc:spChg>
        <pc:spChg chg="mod">
          <ac:chgData name="Michael Montemurro" userId="40c20c913ca7511e" providerId="LiveId" clId="{48E40DB8-7C94-4868-A3FF-428F9815BD18}" dt="2021-06-07T20:57:46.104" v="344" actId="20577"/>
          <ac:spMkLst>
            <pc:docMk/>
            <pc:sldMk cId="2289214502" sldId="855"/>
            <ac:spMk id="5" creationId="{1DAD24F5-A556-4662-B5DA-D2EBC9A06A50}"/>
          </ac:spMkLst>
        </pc:spChg>
      </pc:sldChg>
      <pc:sldChg chg="modSp mod">
        <pc:chgData name="Michael Montemurro" userId="40c20c913ca7511e" providerId="LiveId" clId="{48E40DB8-7C94-4868-A3FF-428F9815BD18}" dt="2021-06-07T20:58:16.865" v="351" actId="20577"/>
        <pc:sldMkLst>
          <pc:docMk/>
          <pc:sldMk cId="1554063236" sldId="857"/>
        </pc:sldMkLst>
        <pc:spChg chg="mod">
          <ac:chgData name="Michael Montemurro" userId="40c20c913ca7511e" providerId="LiveId" clId="{48E40DB8-7C94-4868-A3FF-428F9815BD18}" dt="2021-06-07T20:58:16.865" v="351" actId="20577"/>
          <ac:spMkLst>
            <pc:docMk/>
            <pc:sldMk cId="1554063236" sldId="857"/>
            <ac:spMk id="5" creationId="{312E63CB-7AA4-47E9-A213-073D8CADFEE1}"/>
          </ac:spMkLst>
        </pc:spChg>
      </pc:sldChg>
      <pc:sldMasterChg chg="modSp mod">
        <pc:chgData name="Michael Montemurro" userId="40c20c913ca7511e" providerId="LiveId" clId="{48E40DB8-7C94-4868-A3FF-428F9815BD18}" dt="2021-06-07T20:38:14.320" v="31" actId="20577"/>
        <pc:sldMasterMkLst>
          <pc:docMk/>
          <pc:sldMasterMk cId="0" sldId="2147483648"/>
        </pc:sldMasterMkLst>
        <pc:spChg chg="mod">
          <ac:chgData name="Michael Montemurro" userId="40c20c913ca7511e" providerId="LiveId" clId="{48E40DB8-7C94-4868-A3FF-428F9815BD18}" dt="2021-06-07T20:38:14.320" v="31" actId="20577"/>
          <ac:spMkLst>
            <pc:docMk/>
            <pc:sldMasterMk cId="0" sldId="2147483648"/>
            <ac:spMk id="11" creationId="{00000000-0000-0000-0000-000000000000}"/>
          </ac:spMkLst>
        </pc:spChg>
        <pc:spChg chg="mod">
          <ac:chgData name="Michael Montemurro" userId="40c20c913ca7511e" providerId="LiveId" clId="{48E40DB8-7C94-4868-A3FF-428F9815BD18}" dt="2021-06-07T20:37:38.895" v="2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8016869" y="304027"/>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802.11-21/937r0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1/11-21-0840-00-000m-telecon-minutes-for-revme-may-11-13-2021.docx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2021-06-11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July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 13, 4pm ET</a:t>
            </a:r>
          </a:p>
          <a:p>
            <a:pPr lvl="1"/>
            <a:r>
              <a:rPr lang="en-US" altLang="en-US" sz="1400" dirty="0"/>
              <a:t>Chair’s Welcome, Policy &amp; patent reminder</a:t>
            </a:r>
          </a:p>
          <a:p>
            <a:pPr lvl="1"/>
            <a:r>
              <a:rPr lang="en-US" altLang="en-US" sz="1400" dirty="0"/>
              <a:t>Approve agenda</a:t>
            </a:r>
          </a:p>
          <a:p>
            <a:pPr lvl="1"/>
            <a:r>
              <a:rPr lang="en-US" altLang="en-US" sz="1400" dirty="0"/>
              <a:t>Minutes Approval</a:t>
            </a:r>
          </a:p>
          <a:p>
            <a:pPr lvl="1"/>
            <a:r>
              <a:rPr lang="en-US" altLang="en-US" sz="1400" dirty="0"/>
              <a:t>Editor Report</a:t>
            </a:r>
          </a:p>
          <a:p>
            <a:pPr lvl="1"/>
            <a:r>
              <a:rPr lang="en-GB" sz="1400" dirty="0"/>
              <a:t>Comment Resolution</a:t>
            </a:r>
          </a:p>
          <a:p>
            <a:pPr lvl="2"/>
            <a:r>
              <a:rPr lang="pt-BR" sz="1100" dirty="0"/>
              <a:t>11-21/730 – Au – Editor 2 CIDs</a:t>
            </a:r>
          </a:p>
          <a:p>
            <a:pPr lvl="2"/>
            <a:r>
              <a:rPr lang="pt-BR" sz="1100" dirty="0"/>
              <a:t>11-21/769 – Qi – Editor CIDs</a:t>
            </a:r>
          </a:p>
          <a:p>
            <a:pPr lvl="2"/>
            <a:r>
              <a:rPr lang="pt-BR" sz="1100" dirty="0"/>
              <a:t>11-21/695 – Montemurro – 802.1D</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a:t>Thursday Jul 15, </a:t>
            </a:r>
            <a:r>
              <a:rPr lang="en-US" altLang="en-US" sz="1600" dirty="0"/>
              <a:t>4pm ET</a:t>
            </a:r>
          </a:p>
          <a:p>
            <a:pPr lvl="1"/>
            <a:r>
              <a:rPr lang="en-CA" altLang="en-US" sz="1400" dirty="0"/>
              <a:t>Motions</a:t>
            </a:r>
          </a:p>
          <a:p>
            <a:pPr lvl="1"/>
            <a:r>
              <a:rPr lang="en-CA" altLang="en-US" sz="1400" dirty="0"/>
              <a:t>Issues</a:t>
            </a:r>
            <a:endParaRPr lang="en-CA" altLang="en-US" sz="600" dirty="0"/>
          </a:p>
          <a:p>
            <a:pPr lvl="1"/>
            <a:r>
              <a:rPr lang="en-CA" altLang="en-US" sz="1400" dirty="0"/>
              <a:t>Comment Resolution</a:t>
            </a:r>
          </a:p>
          <a:p>
            <a:pPr lvl="2"/>
            <a:r>
              <a:rPr lang="en-CA" dirty="0"/>
              <a:t>&lt;&gt;</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 14, 4pm ET</a:t>
            </a:r>
          </a:p>
          <a:p>
            <a:pPr lvl="1"/>
            <a:r>
              <a:rPr lang="en-CA" altLang="en-US" sz="1400" dirty="0"/>
              <a:t>Comment Resolution (Security CIDs)</a:t>
            </a:r>
          </a:p>
          <a:p>
            <a:pPr lvl="2"/>
            <a:r>
              <a:rPr lang="en-CA" sz="1100" dirty="0"/>
              <a:t>11-21/809 – Bhandaru </a:t>
            </a:r>
          </a:p>
          <a:p>
            <a:pPr lvl="2"/>
            <a:r>
              <a:rPr lang="en-US" sz="1100" dirty="0"/>
              <a:t>11-21/970 – Huang</a:t>
            </a:r>
          </a:p>
          <a:p>
            <a:pPr lvl="2"/>
            <a:r>
              <a:rPr lang="en-US" sz="1100" dirty="0"/>
              <a:t>11-21/762 – Montemurro– security CIDs</a:t>
            </a:r>
            <a:endParaRPr lang="en-CA" sz="1100" dirty="0"/>
          </a:p>
          <a:p>
            <a:pPr lvl="2"/>
            <a:r>
              <a:rPr lang="en-CA" altLang="en-US" sz="1100" dirty="0"/>
              <a:t>11-21/772 - Montemurro</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a:lnSpc>
                <a:spcPct val="80000"/>
              </a:lnSpc>
            </a:pPr>
            <a:r>
              <a:rPr lang="en-US" altLang="en-US" sz="2800" dirty="0"/>
              <a:t>May Plenary:</a:t>
            </a:r>
          </a:p>
          <a:p>
            <a:pPr lvl="1">
              <a:lnSpc>
                <a:spcPct val="80000"/>
              </a:lnSpc>
            </a:pPr>
            <a:r>
              <a:rPr lang="en-US" altLang="en-US" sz="2400" dirty="0">
                <a:hlinkClick r:id="rId2"/>
              </a:rPr>
              <a:t>https://mentor.ieee.org/802.11/dcn/21/11-21-0840-00-000m-telecon-minutes-for-revme-may-11-13-2021.docx</a:t>
            </a:r>
            <a:endParaRPr lang="en-US" altLang="en-US" dirty="0"/>
          </a:p>
          <a:p>
            <a:pPr lvl="1">
              <a:lnSpc>
                <a:spcPct val="80000"/>
              </a:lnSpc>
            </a:pPr>
            <a:endParaRPr lang="en-US" altLang="en-US" dirty="0"/>
          </a:p>
          <a:p>
            <a:pPr>
              <a:lnSpc>
                <a:spcPct val="80000"/>
              </a:lnSpc>
            </a:pPr>
            <a:r>
              <a:rPr lang="en-US" altLang="en-US" sz="2800" dirty="0"/>
              <a:t>Teleconferences for May and June:</a:t>
            </a:r>
          </a:p>
          <a:p>
            <a:pPr lvl="1">
              <a:lnSpc>
                <a:spcPct val="80000"/>
              </a:lnSpc>
            </a:pPr>
            <a:r>
              <a:rPr lang="en-US" altLang="en-US" sz="2400" dirty="0"/>
              <a:t>&lt;&gt; </a:t>
            </a:r>
          </a:p>
          <a:p>
            <a:pPr lvl="1">
              <a:lnSpc>
                <a:spcPct val="80000"/>
              </a:lnSpc>
            </a:pPr>
            <a:endParaRPr lang="en-US" altLang="en-US" sz="2400" dirty="0"/>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July 26</a:t>
            </a:r>
          </a:p>
          <a:p>
            <a:pPr marL="0" indent="0">
              <a:lnSpc>
                <a:spcPct val="80000"/>
              </a:lnSpc>
              <a:buNone/>
            </a:pPr>
            <a:endParaRPr lang="en-US" altLang="en-US" sz="2000" dirty="0"/>
          </a:p>
          <a:p>
            <a:pPr>
              <a:lnSpc>
                <a:spcPct val="80000"/>
              </a:lnSpc>
            </a:pPr>
            <a:r>
              <a:rPr lang="en-US" altLang="en-US" sz="2000" dirty="0"/>
              <a:t>Aug , Sep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104908</TotalTime>
  <Words>2136</Words>
  <Application>Microsoft Office PowerPoint</Application>
  <PresentationFormat>Widescreen</PresentationFormat>
  <Paragraphs>241</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REVme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4585</cp:revision>
  <cp:lastPrinted>2014-11-04T15:04:57Z</cp:lastPrinted>
  <dcterms:created xsi:type="dcterms:W3CDTF">2007-04-17T18:10:23Z</dcterms:created>
  <dcterms:modified xsi:type="dcterms:W3CDTF">2021-06-11T15:21:50Z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