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36" r:id="rId24"/>
    <p:sldId id="837" r:id="rId25"/>
    <p:sldId id="838" r:id="rId26"/>
    <p:sldId id="829" r:id="rId27"/>
    <p:sldId id="830" r:id="rId28"/>
    <p:sldId id="831" r:id="rId29"/>
    <p:sldId id="832" r:id="rId30"/>
    <p:sldId id="833" r:id="rId31"/>
    <p:sldId id="834"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1"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88" d="100"/>
          <a:sy n="88" d="100"/>
        </p:scale>
        <p:origin x="849" y="5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01T16:30:34.073" idx="1">
    <p:pos x="3576" y="1962"/>
    <p:text>Please check the final version</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98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18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751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10697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22895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6796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8330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3328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0934</a:t>
            </a:r>
            <a:r>
              <a:rPr lang="en-US" altLang="en-US" sz="1800" b="1" dirty="0" smtClean="0"/>
              <a:t>r2</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1/11-21-0914-03-00bf-ieee-802-11bf-teleconference-minutes-may-july-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July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2324495"/>
              </p:ext>
            </p:extLst>
          </p:nvPr>
        </p:nvGraphicFramePr>
        <p:xfrm>
          <a:off x="762000" y="3124200"/>
          <a:ext cx="8229601" cy="241546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21/1035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Satyanarayana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Katla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Sensing-specific feedback using NDPA and trigger frames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21/1047</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Rojan Chitrakar (Panasonic)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Legacy support in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Mengshi</a:t>
                      </a:r>
                      <a:r>
                        <a:rPr lang="en-US" altLang="zh-CN" sz="1100" kern="1200" dirty="0" smtClean="0">
                          <a:solidFill>
                            <a:schemeClr val="tx1"/>
                          </a:solidFill>
                          <a:latin typeface="+mn-lt"/>
                          <a:ea typeface="+mn-ea"/>
                          <a:cs typeface="+mn-cs"/>
                        </a:rPr>
                        <a:t> Hu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threshold-based-sensing-measurement-follow-up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21/1071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a:t>
                      </a:r>
                      <a:r>
                        <a:rPr lang="en-US" altLang="zh-CN" sz="1100" kern="1200" baseline="0" dirty="0" smtClean="0">
                          <a:solidFill>
                            <a:schemeClr val="tx1"/>
                          </a:solidFill>
                          <a:latin typeface="+mn-lt"/>
                          <a:ea typeface="+mn-ea"/>
                          <a:cs typeface="+mn-cs"/>
                        </a:rPr>
                        <a:t> (Q</a:t>
                      </a:r>
                      <a:r>
                        <a:rPr lang="en-US" altLang="zh-CN" sz="1100" kern="1200" dirty="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measurement operation bottom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kern="1200" baseline="0" dirty="0" smtClean="0">
                          <a:solidFill>
                            <a:schemeClr val="tx1"/>
                          </a:solidFill>
                          <a:latin typeface="+mn-lt"/>
                          <a:ea typeface="+mn-ea"/>
                          <a:cs typeface="+mn-cs"/>
                        </a:rPr>
                        <a:t>(</a:t>
                      </a:r>
                      <a:r>
                        <a:rPr lang="en-US" altLang="zh-CN" sz="1100" kern="1200" baseline="0" smtClean="0">
                          <a:solidFill>
                            <a:schemeClr val="tx1"/>
                          </a:solidFill>
                          <a:latin typeface="+mn-lt"/>
                          <a:ea typeface="+mn-ea"/>
                          <a:cs typeface="+mn-cs"/>
                        </a:rPr>
                        <a:t>Q</a:t>
                      </a:r>
                      <a:r>
                        <a:rPr lang="en-US" altLang="zh-CN" sz="1100" kern="120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A-framework-for-EDMG-monostatic-</a:t>
                      </a:r>
                      <a:r>
                        <a:rPr lang="en-US" altLang="en-US" sz="1100" kern="1200" dirty="0" err="1" smtClean="0">
                          <a:solidFill>
                            <a:schemeClr val="tx1"/>
                          </a:solidFill>
                          <a:latin typeface="+mn-lt"/>
                          <a:ea typeface="+mn-ea"/>
                          <a:cs typeface="+mn-cs"/>
                        </a:rPr>
                        <a:t>radrar</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21/1116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Pu (Perry) Wang (MERL)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Repurposing Directional Multi-Gigabit (DMG) Beamforming Training Measurements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a:t>
            </a:r>
            <a:r>
              <a:rPr lang="en-US" altLang="zh-CN" sz="2000" dirty="0" smtClean="0"/>
              <a:t>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July 13, 16, 19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strike="sngStrike"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2983332"/>
              </p:ext>
            </p:extLst>
          </p:nvPr>
        </p:nvGraphicFramePr>
        <p:xfrm>
          <a:off x="762000" y="3124200"/>
          <a:ext cx="8229601" cy="204438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Mengshi</a:t>
                      </a:r>
                      <a:r>
                        <a:rPr lang="en-US" altLang="zh-CN" sz="1100" kern="1200" dirty="0" smtClean="0">
                          <a:solidFill>
                            <a:schemeClr val="tx1"/>
                          </a:solidFill>
                          <a:latin typeface="+mn-lt"/>
                          <a:ea typeface="+mn-ea"/>
                          <a:cs typeface="+mn-cs"/>
                        </a:rPr>
                        <a:t> Hu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threshold-based-sensing-measurement-follow-up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21/1071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a:t>
                      </a:r>
                      <a:r>
                        <a:rPr lang="en-US" altLang="zh-CN" sz="1100" kern="1200" baseline="0" dirty="0" smtClean="0">
                          <a:solidFill>
                            <a:schemeClr val="tx1"/>
                          </a:solidFill>
                          <a:latin typeface="+mn-lt"/>
                          <a:ea typeface="+mn-ea"/>
                          <a:cs typeface="+mn-cs"/>
                        </a:rPr>
                        <a:t> (Q</a:t>
                      </a:r>
                      <a:r>
                        <a:rPr lang="en-US" altLang="zh-CN" sz="1100" kern="1200" dirty="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measurement operation bottom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kern="1200" baseline="0" dirty="0" smtClean="0">
                          <a:solidFill>
                            <a:schemeClr val="tx1"/>
                          </a:solidFill>
                          <a:latin typeface="+mn-lt"/>
                          <a:ea typeface="+mn-ea"/>
                          <a:cs typeface="+mn-cs"/>
                        </a:rPr>
                        <a:t>(</a:t>
                      </a:r>
                      <a:r>
                        <a:rPr lang="en-US" altLang="zh-CN" sz="1100" kern="1200" baseline="0" smtClean="0">
                          <a:solidFill>
                            <a:schemeClr val="tx1"/>
                          </a:solidFill>
                          <a:latin typeface="+mn-lt"/>
                          <a:ea typeface="+mn-ea"/>
                          <a:cs typeface="+mn-cs"/>
                        </a:rPr>
                        <a:t>Q</a:t>
                      </a:r>
                      <a:r>
                        <a:rPr lang="en-US" altLang="zh-CN" sz="1100" kern="120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A-framework-for-EDMG-monostatic-</a:t>
                      </a:r>
                      <a:r>
                        <a:rPr lang="en-US" altLang="en-US" sz="1100" kern="1200" dirty="0" err="1" smtClean="0">
                          <a:solidFill>
                            <a:schemeClr val="tx1"/>
                          </a:solidFill>
                          <a:latin typeface="+mn-lt"/>
                          <a:ea typeface="+mn-ea"/>
                          <a:cs typeface="+mn-cs"/>
                        </a:rPr>
                        <a:t>radrar</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21/1116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Pu (Perry) Wang (MERL)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Repurposing Directional Multi-Gigabit (DMG) Beamforming Training Measurements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4605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2904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strike="sngStrike"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39907964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6268878"/>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837005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Preliminary </a:t>
            </a:r>
            <a:r>
              <a:rPr lang="en-US" altLang="zh-CN" sz="1600" b="1" kern="0" dirty="0"/>
              <a:t>Result: </a:t>
            </a:r>
            <a:r>
              <a:rPr lang="en-US" altLang="zh-CN" sz="1600" b="1" kern="0" dirty="0" smtClean="0"/>
              <a:t>XXXX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 Y/ N/ A)</a:t>
            </a:r>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29058739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solidFill>
                  <a:srgbClr val="FF0000"/>
                </a:solidFill>
              </a:rPr>
              <a:t>x/x/x</a:t>
            </a:r>
            <a:r>
              <a:rPr lang="en-US" altLang="zh-CN" kern="0" dirty="0" smtClean="0"/>
              <a:t>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6406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July 13, 16, </a:t>
            </a:r>
            <a:r>
              <a:rPr lang="en-US" altLang="en-US" dirty="0" smtClean="0">
                <a:solidFill>
                  <a:srgbClr val="0000FF"/>
                </a:solidFill>
              </a:rPr>
              <a:t>19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057982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3510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104971</TotalTime>
  <Words>2682</Words>
  <Application>Microsoft Office PowerPoint</Application>
  <PresentationFormat>全屏显示(4:3)</PresentationFormat>
  <Paragraphs>495</Paragraphs>
  <Slides>31</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31</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 Plenary 2021</vt:lpstr>
      <vt:lpstr>IEEE 802.11 Task Group bf WLAN Sensing </vt:lpstr>
      <vt:lpstr>PowerPoint 演示文稿</vt:lpstr>
      <vt:lpstr>PowerPoint 演示文稿</vt:lpstr>
      <vt:lpstr>Registration for the July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4638</cp:revision>
  <cp:lastPrinted>2014-11-04T15:04:57Z</cp:lastPrinted>
  <dcterms:created xsi:type="dcterms:W3CDTF">2007-04-17T18:10:23Z</dcterms:created>
  <dcterms:modified xsi:type="dcterms:W3CDTF">2021-07-13T15:08:22Z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1626179334</vt:lpwstr>
  </property>
</Properties>
</file>