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29" r:id="rId24"/>
    <p:sldId id="830" r:id="rId25"/>
    <p:sldId id="831" r:id="rId26"/>
    <p:sldId id="832" r:id="rId27"/>
    <p:sldId id="833" r:id="rId28"/>
    <p:sldId id="834"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1"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1T16:30:34.073" idx="1">
    <p:pos x="3576" y="1962"/>
    <p:text>Please check the final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2289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6796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83303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332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0934</a:t>
            </a:r>
            <a:r>
              <a:rPr lang="en-US" altLang="en-US" sz="1800" b="1" dirty="0" smtClean="0"/>
              <a:t>r1</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0914-03-00bf-ieee-802-11bf-teleconference-minutes-may-july-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July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40973466"/>
              </p:ext>
            </p:extLst>
          </p:nvPr>
        </p:nvGraphicFramePr>
        <p:xfrm>
          <a:off x="762000" y="3124200"/>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21/1035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Satyanarayana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Katla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Sensing-specific feedback using NDPA and trigger frames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21/1047</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Mengshi</a:t>
                      </a:r>
                      <a:r>
                        <a:rPr lang="en-US" altLang="zh-CN" sz="1100" kern="1200" dirty="0" smtClean="0">
                          <a:solidFill>
                            <a:schemeClr val="tx1"/>
                          </a:solidFill>
                          <a:latin typeface="+mn-lt"/>
                          <a:ea typeface="+mn-ea"/>
                          <a:cs typeface="+mn-cs"/>
                        </a:rPr>
                        <a:t> Hu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threshold-based-sensing-measurement-follow-up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a:hlinkClick r:id="rId4"/>
              </a:rPr>
              <a:t>://</a:t>
            </a:r>
            <a:r>
              <a:rPr lang="en-US" altLang="zh-CN" sz="160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July 13, 16, 19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73191948"/>
              </p:ext>
            </p:extLst>
          </p:nvPr>
        </p:nvGraphicFramePr>
        <p:xfrm>
          <a:off x="762000" y="3124200"/>
          <a:ext cx="8229601" cy="187674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r>
              <a:tr h="191645">
                <a:tc>
                  <a:txBody>
                    <a:bodyPr/>
                    <a:lstStyle/>
                    <a:p>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91645">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6268878"/>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Preliminary </a:t>
            </a:r>
            <a:r>
              <a:rPr lang="en-US" altLang="zh-CN" sz="1600" b="1" kern="0" dirty="0"/>
              <a:t>Result: </a:t>
            </a:r>
            <a:r>
              <a:rPr lang="en-US" altLang="zh-CN" sz="1600" b="1" kern="0" dirty="0" smtClean="0"/>
              <a:t>XXXX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 Y/ N/ A)</a:t>
            </a:r>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29058739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solidFill>
                  <a:srgbClr val="FF0000"/>
                </a:solidFill>
              </a:rPr>
              <a:t>x/x/x</a:t>
            </a:r>
            <a:r>
              <a:rPr lang="en-US" altLang="zh-CN" kern="0" dirty="0" smtClean="0"/>
              <a:t>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64067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057982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3510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July 13, 16, </a:t>
            </a:r>
            <a:r>
              <a:rPr lang="en-US" altLang="en-US" dirty="0" smtClean="0">
                <a:solidFill>
                  <a:srgbClr val="0000FF"/>
                </a:solidFill>
              </a:rPr>
              <a:t>19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104812</TotalTime>
  <Words>2426</Words>
  <Application>Microsoft Office PowerPoint</Application>
  <PresentationFormat>全屏显示(4:3)</PresentationFormat>
  <Paragraphs>438</Paragraphs>
  <Slides>28</Slides>
  <Notes>27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 Plenary 2021</vt:lpstr>
      <vt:lpstr>IEEE 802.11 Task Group bf WLAN Sensing </vt:lpstr>
      <vt:lpstr>PowerPoint 演示文稿</vt:lpstr>
      <vt:lpstr>PowerPoint 演示文稿</vt:lpstr>
      <vt:lpstr>Registration for the July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4632</cp:revision>
  <cp:lastPrinted>2014-11-04T15:04:57Z</cp:lastPrinted>
  <dcterms:created xsi:type="dcterms:W3CDTF">2007-04-17T18:10:23Z</dcterms:created>
  <dcterms:modified xsi:type="dcterms:W3CDTF">2021-07-13T00:50:21Z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1621248774</vt:lpwstr>
  </property>
</Properties>
</file>