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83" r:id="rId4"/>
    <p:sldId id="292" r:id="rId5"/>
    <p:sldId id="281" r:id="rId6"/>
    <p:sldId id="262" r:id="rId7"/>
    <p:sldId id="265" r:id="rId8"/>
    <p:sldId id="266" r:id="rId9"/>
    <p:sldId id="267" r:id="rId10"/>
    <p:sldId id="269" r:id="rId11"/>
    <p:sldId id="270" r:id="rId12"/>
    <p:sldId id="278" r:id="rId13"/>
    <p:sldId id="271" r:id="rId14"/>
    <p:sldId id="272" r:id="rId15"/>
    <p:sldId id="273" r:id="rId16"/>
    <p:sldId id="274" r:id="rId17"/>
    <p:sldId id="282" r:id="rId18"/>
    <p:sldId id="277" r:id="rId19"/>
    <p:sldId id="275" r:id="rId20"/>
    <p:sldId id="276" r:id="rId21"/>
    <p:sldId id="279" r:id="rId22"/>
    <p:sldId id="263" r:id="rId23"/>
    <p:sldId id="286" r:id="rId24"/>
    <p:sldId id="288" r:id="rId25"/>
    <p:sldId id="289" r:id="rId26"/>
    <p:sldId id="287" r:id="rId27"/>
    <p:sldId id="290" r:id="rId28"/>
    <p:sldId id="268" r:id="rId29"/>
    <p:sldId id="291"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D7A134-DD02-4162-94ED-51A216969CC7}" v="2" dt="2021-07-08T20:58:30.6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50" autoAdjust="0"/>
    <p:restoredTop sz="94660"/>
  </p:normalViewPr>
  <p:slideViewPr>
    <p:cSldViewPr>
      <p:cViewPr varScale="1">
        <p:scale>
          <a:sx n="112" d="100"/>
          <a:sy n="112" d="100"/>
        </p:scale>
        <p:origin x="120" y="3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Ecclesine (pecclesi)" userId="8026f3ca-466d-45df-ae34-64ba14570b27" providerId="ADAL" clId="{01D7A134-DD02-4162-94ED-51A216969CC7}"/>
    <pc:docChg chg="custSel addSld delSld modSld modMainMaster">
      <pc:chgData name="Peter Ecclesine (pecclesi)" userId="8026f3ca-466d-45df-ae34-64ba14570b27" providerId="ADAL" clId="{01D7A134-DD02-4162-94ED-51A216969CC7}" dt="2021-07-12T13:26:26.987" v="161" actId="20577"/>
      <pc:docMkLst>
        <pc:docMk/>
      </pc:docMkLst>
      <pc:sldChg chg="modSp mod">
        <pc:chgData name="Peter Ecclesine (pecclesi)" userId="8026f3ca-466d-45df-ae34-64ba14570b27" providerId="ADAL" clId="{01D7A134-DD02-4162-94ED-51A216969CC7}" dt="2021-07-12T13:26:26.987" v="161" actId="20577"/>
        <pc:sldMkLst>
          <pc:docMk/>
          <pc:sldMk cId="0" sldId="256"/>
        </pc:sldMkLst>
        <pc:spChg chg="mod">
          <ac:chgData name="Peter Ecclesine (pecclesi)" userId="8026f3ca-466d-45df-ae34-64ba14570b27" providerId="ADAL" clId="{01D7A134-DD02-4162-94ED-51A216969CC7}" dt="2021-07-12T13:26:26.987" v="161" actId="20577"/>
          <ac:spMkLst>
            <pc:docMk/>
            <pc:sldMk cId="0" sldId="256"/>
            <ac:spMk id="3074" creationId="{00000000-0000-0000-0000-000000000000}"/>
          </ac:spMkLst>
        </pc:spChg>
      </pc:sldChg>
      <pc:sldChg chg="modSp mod">
        <pc:chgData name="Peter Ecclesine (pecclesi)" userId="8026f3ca-466d-45df-ae34-64ba14570b27" providerId="ADAL" clId="{01D7A134-DD02-4162-94ED-51A216969CC7}" dt="2021-07-08T20:55:06.621" v="37" actId="20577"/>
        <pc:sldMkLst>
          <pc:docMk/>
          <pc:sldMk cId="1753890201" sldId="265"/>
        </pc:sldMkLst>
        <pc:spChg chg="mod">
          <ac:chgData name="Peter Ecclesine (pecclesi)" userId="8026f3ca-466d-45df-ae34-64ba14570b27" providerId="ADAL" clId="{01D7A134-DD02-4162-94ED-51A216969CC7}" dt="2021-07-08T20:53:41.217" v="13" actId="20577"/>
          <ac:spMkLst>
            <pc:docMk/>
            <pc:sldMk cId="1753890201" sldId="265"/>
            <ac:spMk id="2" creationId="{00000000-0000-0000-0000-000000000000}"/>
          </ac:spMkLst>
        </pc:spChg>
        <pc:spChg chg="mod">
          <ac:chgData name="Peter Ecclesine (pecclesi)" userId="8026f3ca-466d-45df-ae34-64ba14570b27" providerId="ADAL" clId="{01D7A134-DD02-4162-94ED-51A216969CC7}" dt="2021-07-08T20:55:06.621" v="37" actId="20577"/>
          <ac:spMkLst>
            <pc:docMk/>
            <pc:sldMk cId="1753890201" sldId="265"/>
            <ac:spMk id="9218" creationId="{00000000-0000-0000-0000-000000000000}"/>
          </ac:spMkLst>
        </pc:spChg>
      </pc:sldChg>
      <pc:sldChg chg="modSp mod">
        <pc:chgData name="Peter Ecclesine (pecclesi)" userId="8026f3ca-466d-45df-ae34-64ba14570b27" providerId="ADAL" clId="{01D7A134-DD02-4162-94ED-51A216969CC7}" dt="2021-07-08T20:55:50.254" v="82" actId="20577"/>
        <pc:sldMkLst>
          <pc:docMk/>
          <pc:sldMk cId="8243437" sldId="267"/>
        </pc:sldMkLst>
        <pc:spChg chg="mod">
          <ac:chgData name="Peter Ecclesine (pecclesi)" userId="8026f3ca-466d-45df-ae34-64ba14570b27" providerId="ADAL" clId="{01D7A134-DD02-4162-94ED-51A216969CC7}" dt="2021-07-08T20:55:50.254" v="82" actId="20577"/>
          <ac:spMkLst>
            <pc:docMk/>
            <pc:sldMk cId="8243437" sldId="267"/>
            <ac:spMk id="9218" creationId="{00000000-0000-0000-0000-000000000000}"/>
          </ac:spMkLst>
        </pc:spChg>
      </pc:sldChg>
      <pc:sldChg chg="modSp mod">
        <pc:chgData name="Peter Ecclesine (pecclesi)" userId="8026f3ca-466d-45df-ae34-64ba14570b27" providerId="ADAL" clId="{01D7A134-DD02-4162-94ED-51A216969CC7}" dt="2021-07-08T20:57:46.114" v="108" actId="20577"/>
        <pc:sldMkLst>
          <pc:docMk/>
          <pc:sldMk cId="3454883255" sldId="273"/>
        </pc:sldMkLst>
        <pc:spChg chg="mod">
          <ac:chgData name="Peter Ecclesine (pecclesi)" userId="8026f3ca-466d-45df-ae34-64ba14570b27" providerId="ADAL" clId="{01D7A134-DD02-4162-94ED-51A216969CC7}" dt="2021-07-08T20:57:04.326" v="100" actId="20577"/>
          <ac:spMkLst>
            <pc:docMk/>
            <pc:sldMk cId="3454883255" sldId="273"/>
            <ac:spMk id="9218" creationId="{00000000-0000-0000-0000-000000000000}"/>
          </ac:spMkLst>
        </pc:spChg>
        <pc:graphicFrameChg chg="modGraphic">
          <ac:chgData name="Peter Ecclesine (pecclesi)" userId="8026f3ca-466d-45df-ae34-64ba14570b27" providerId="ADAL" clId="{01D7A134-DD02-4162-94ED-51A216969CC7}" dt="2021-07-08T20:57:46.114" v="108" actId="20577"/>
          <ac:graphicFrameMkLst>
            <pc:docMk/>
            <pc:sldMk cId="3454883255" sldId="273"/>
            <ac:graphicFrameMk id="3" creationId="{00000000-0000-0000-0000-000000000000}"/>
          </ac:graphicFrameMkLst>
        </pc:graphicFrameChg>
      </pc:sldChg>
      <pc:sldChg chg="modSp mod">
        <pc:chgData name="Peter Ecclesine (pecclesi)" userId="8026f3ca-466d-45df-ae34-64ba14570b27" providerId="ADAL" clId="{01D7A134-DD02-4162-94ED-51A216969CC7}" dt="2021-07-08T20:53:18.048" v="7" actId="6549"/>
        <pc:sldMkLst>
          <pc:docMk/>
          <pc:sldMk cId="1372385444" sldId="281"/>
        </pc:sldMkLst>
        <pc:spChg chg="mod">
          <ac:chgData name="Peter Ecclesine (pecclesi)" userId="8026f3ca-466d-45df-ae34-64ba14570b27" providerId="ADAL" clId="{01D7A134-DD02-4162-94ED-51A216969CC7}" dt="2021-07-08T20:53:18.048" v="7" actId="6549"/>
          <ac:spMkLst>
            <pc:docMk/>
            <pc:sldMk cId="1372385444" sldId="281"/>
            <ac:spMk id="2" creationId="{00000000-0000-0000-0000-000000000000}"/>
          </ac:spMkLst>
        </pc:spChg>
      </pc:sldChg>
      <pc:sldChg chg="modSp mod">
        <pc:chgData name="Peter Ecclesine (pecclesi)" userId="8026f3ca-466d-45df-ae34-64ba14570b27" providerId="ADAL" clId="{01D7A134-DD02-4162-94ED-51A216969CC7}" dt="2021-07-12T13:24:20.910" v="158" actId="207"/>
        <pc:sldMkLst>
          <pc:docMk/>
          <pc:sldMk cId="3884957953" sldId="282"/>
        </pc:sldMkLst>
        <pc:spChg chg="mod">
          <ac:chgData name="Peter Ecclesine (pecclesi)" userId="8026f3ca-466d-45df-ae34-64ba14570b27" providerId="ADAL" clId="{01D7A134-DD02-4162-94ED-51A216969CC7}" dt="2021-07-08T21:00:03.807" v="119" actId="20577"/>
          <ac:spMkLst>
            <pc:docMk/>
            <pc:sldMk cId="3884957953" sldId="282"/>
            <ac:spMk id="8" creationId="{00000000-0000-0000-0000-000000000000}"/>
          </ac:spMkLst>
        </pc:spChg>
        <pc:graphicFrameChg chg="modGraphic">
          <ac:chgData name="Peter Ecclesine (pecclesi)" userId="8026f3ca-466d-45df-ae34-64ba14570b27" providerId="ADAL" clId="{01D7A134-DD02-4162-94ED-51A216969CC7}" dt="2021-07-12T13:24:20.910" v="158" actId="207"/>
          <ac:graphicFrameMkLst>
            <pc:docMk/>
            <pc:sldMk cId="3884957953" sldId="282"/>
            <ac:graphicFrameMk id="10" creationId="{00000000-0000-0000-0000-000000000000}"/>
          </ac:graphicFrameMkLst>
        </pc:graphicFrameChg>
      </pc:sldChg>
      <pc:sldChg chg="modSp mod">
        <pc:chgData name="Peter Ecclesine (pecclesi)" userId="8026f3ca-466d-45df-ae34-64ba14570b27" providerId="ADAL" clId="{01D7A134-DD02-4162-94ED-51A216969CC7}" dt="2021-07-12T13:25:02.678" v="160" actId="20577"/>
        <pc:sldMkLst>
          <pc:docMk/>
          <pc:sldMk cId="1968720319" sldId="283"/>
        </pc:sldMkLst>
        <pc:spChg chg="mod">
          <ac:chgData name="Peter Ecclesine (pecclesi)" userId="8026f3ca-466d-45df-ae34-64ba14570b27" providerId="ADAL" clId="{01D7A134-DD02-4162-94ED-51A216969CC7}" dt="2021-07-12T13:25:02.678" v="160" actId="20577"/>
          <ac:spMkLst>
            <pc:docMk/>
            <pc:sldMk cId="1968720319" sldId="283"/>
            <ac:spMk id="3" creationId="{00000000-0000-0000-0000-000000000000}"/>
          </ac:spMkLst>
        </pc:spChg>
      </pc:sldChg>
      <pc:sldChg chg="del">
        <pc:chgData name="Peter Ecclesine (pecclesi)" userId="8026f3ca-466d-45df-ae34-64ba14570b27" providerId="ADAL" clId="{01D7A134-DD02-4162-94ED-51A216969CC7}" dt="2021-07-08T20:56:20.369" v="83" actId="2696"/>
        <pc:sldMkLst>
          <pc:docMk/>
          <pc:sldMk cId="80581090" sldId="291"/>
        </pc:sldMkLst>
      </pc:sldChg>
      <pc:sldChg chg="add">
        <pc:chgData name="Peter Ecclesine (pecclesi)" userId="8026f3ca-466d-45df-ae34-64ba14570b27" providerId="ADAL" clId="{01D7A134-DD02-4162-94ED-51A216969CC7}" dt="2021-07-08T20:56:26.990" v="84"/>
        <pc:sldMkLst>
          <pc:docMk/>
          <pc:sldMk cId="1701027519" sldId="291"/>
        </pc:sldMkLst>
      </pc:sldChg>
      <pc:sldChg chg="modSp new mod">
        <pc:chgData name="Peter Ecclesine (pecclesi)" userId="8026f3ca-466d-45df-ae34-64ba14570b27" providerId="ADAL" clId="{01D7A134-DD02-4162-94ED-51A216969CC7}" dt="2021-07-08T20:53:02.384" v="3"/>
        <pc:sldMkLst>
          <pc:docMk/>
          <pc:sldMk cId="2039296777" sldId="292"/>
        </pc:sldMkLst>
        <pc:spChg chg="mod">
          <ac:chgData name="Peter Ecclesine (pecclesi)" userId="8026f3ca-466d-45df-ae34-64ba14570b27" providerId="ADAL" clId="{01D7A134-DD02-4162-94ED-51A216969CC7}" dt="2021-07-08T20:53:02.384" v="3"/>
          <ac:spMkLst>
            <pc:docMk/>
            <pc:sldMk cId="2039296777" sldId="292"/>
            <ac:spMk id="2" creationId="{04821948-5A23-47AB-B13B-77265BF387CC}"/>
          </ac:spMkLst>
        </pc:spChg>
        <pc:spChg chg="mod">
          <ac:chgData name="Peter Ecclesine (pecclesi)" userId="8026f3ca-466d-45df-ae34-64ba14570b27" providerId="ADAL" clId="{01D7A134-DD02-4162-94ED-51A216969CC7}" dt="2021-07-08T20:52:37.316" v="2" actId="404"/>
          <ac:spMkLst>
            <pc:docMk/>
            <pc:sldMk cId="2039296777" sldId="292"/>
            <ac:spMk id="3" creationId="{E9889524-EA4B-48F4-BCFD-3A4F99F97A38}"/>
          </ac:spMkLst>
        </pc:spChg>
      </pc:sldChg>
      <pc:sldMasterChg chg="modSp mod">
        <pc:chgData name="Peter Ecclesine (pecclesi)" userId="8026f3ca-466d-45df-ae34-64ba14570b27" providerId="ADAL" clId="{01D7A134-DD02-4162-94ED-51A216969CC7}" dt="2021-07-08T20:58:48.609" v="113" actId="6549"/>
        <pc:sldMasterMkLst>
          <pc:docMk/>
          <pc:sldMasterMk cId="0" sldId="2147483648"/>
        </pc:sldMasterMkLst>
        <pc:spChg chg="mod">
          <ac:chgData name="Peter Ecclesine (pecclesi)" userId="8026f3ca-466d-45df-ae34-64ba14570b27" providerId="ADAL" clId="{01D7A134-DD02-4162-94ED-51A216969CC7}" dt="2021-07-08T20:58:48.609" v="11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802.11-21/0933r0</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claudio.da.silva@intel.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edward.ks.au@huawei.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bahareh.sagedhi@intel.com" TargetMode="External"/><Relationship Id="rId5" Type="http://schemas.openxmlformats.org/officeDocument/2006/relationships/hyperlink" Target="mailto:RoyWant@google.com" TargetMode="External"/><Relationship Id="rId10" Type="http://schemas.openxmlformats.org/officeDocument/2006/relationships/hyperlink" Target="mailto:carol@ansley.com" TargetMode="External"/><Relationship Id="rId4" Type="http://schemas.openxmlformats.org/officeDocument/2006/relationships/hyperlink" Target="mailto:carlos.cordeiro@intel.com" TargetMode="External"/><Relationship Id="rId9" Type="http://schemas.openxmlformats.org/officeDocument/2006/relationships/hyperlink" Target="mailto:harrybims@me.com" TargetMode="External"/><Relationship Id="rId14" Type="http://schemas.openxmlformats.org/officeDocument/2006/relationships/hyperlink" Target="mailto:emily.h.qi@intel.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(July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2021-07-12</a:t>
            </a:r>
            <a:endParaRPr lang="en-GB" sz="2000" b="0" dirty="0"/>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err="1"/>
              <a:t>REVmd</a:t>
            </a:r>
            <a:r>
              <a:rPr lang="en-US" sz="1400" dirty="0"/>
              <a:t> on Draft 2.1 was started out of February 2019 (Robert Stacey, Joseph Levy, Carol Ansley, Menzo Wentink, </a:t>
            </a:r>
            <a:r>
              <a:rPr lang="en-US" sz="1400" dirty="0" err="1"/>
              <a:t>Bahar</a:t>
            </a:r>
            <a:r>
              <a:rPr lang="en-US" sz="1400" dirty="0"/>
              <a:t> Sadeghi, Mark Hamilton, Yongho Seok, Emily Qi, Edward Au, Peter Ecclesine) 19/260r15 – IEEE SA staff - mixing normative and informative, see 19/1444r4 MDR complete</a:t>
            </a:r>
          </a:p>
          <a:p>
            <a:r>
              <a:rPr lang="en-US" sz="1400" dirty="0"/>
              <a:t>P802.11ay was started on D3.1 out of March 2019 (Robert Stacey, Solomon </a:t>
            </a:r>
            <a:r>
              <a:rPr lang="en-US" sz="1400" dirty="0" err="1"/>
              <a:t>Trainin</a:t>
            </a:r>
            <a:r>
              <a:rPr lang="en-US" sz="1400" dirty="0"/>
              <a:t>, Edward Au, Emily Qi, Yongho Seok, Peter Ecclesine) 19/681r6 MDR complete</a:t>
            </a:r>
          </a:p>
          <a:p>
            <a:r>
              <a:rPr lang="en-US" sz="1400" dirty="0"/>
              <a:t>P802.11ax was started on D4.1 out of May 2019 (Robert Stacey, Edward Au, Yongho Seok, Naveen Kakani, Perry </a:t>
            </a:r>
            <a:r>
              <a:rPr lang="en-US" sz="1400" dirty="0" err="1"/>
              <a:t>Correll</a:t>
            </a:r>
            <a:r>
              <a:rPr lang="en-US" sz="1400" dirty="0"/>
              <a:t>, Peter Ecclesine, Po-Kai Huang) 19/1015r4 MDR complete</a:t>
            </a:r>
          </a:p>
          <a:p>
            <a:r>
              <a:rPr lang="en-US" sz="1400" dirty="0"/>
              <a:t>P802.11ba was started on D4.0 out of September 2019 (Robert Stacey, Po-Kai Huang, </a:t>
            </a:r>
            <a:r>
              <a:rPr lang="en-US" sz="1400" dirty="0" err="1"/>
              <a:t>Rojan</a:t>
            </a:r>
            <a:r>
              <a:rPr lang="en-US" sz="1400" dirty="0"/>
              <a:t> </a:t>
            </a:r>
            <a:r>
              <a:rPr lang="en-US" sz="1400" dirty="0" err="1"/>
              <a:t>Chitrakar</a:t>
            </a:r>
            <a:r>
              <a:rPr lang="en-US" sz="1400" dirty="0"/>
              <a:t>, </a:t>
            </a:r>
            <a:r>
              <a:rPr lang="en-US" sz="1400" dirty="0" err="1"/>
              <a:t>Yunsong</a:t>
            </a:r>
            <a:r>
              <a:rPr lang="en-US" sz="1400" dirty="0"/>
              <a:t> Yang, </a:t>
            </a:r>
            <a:r>
              <a:rPr lang="en-US" sz="1400" dirty="0" err="1"/>
              <a:t>Yongho</a:t>
            </a:r>
            <a:r>
              <a:rPr lang="en-US" sz="1400" dirty="0"/>
              <a:t> Seok, Mark Hamilton ) 19/176</a:t>
            </a:r>
            <a:r>
              <a:rPr lang="en-US" sz="1400" dirty="0">
                <a:solidFill>
                  <a:schemeClr val="tx1"/>
                </a:solidFill>
              </a:rPr>
              <a:t>5r6 </a:t>
            </a:r>
            <a:r>
              <a:rPr lang="en-US" sz="1400" dirty="0"/>
              <a:t>MDR complete</a:t>
            </a:r>
          </a:p>
          <a:p>
            <a:r>
              <a:rPr lang="en-US" sz="1800" dirty="0"/>
              <a:t>P802.11az was started on D3.0 out of January 2021 (Robert Stacey,  Emily Qi, Edward Au, Carol Ansley, Peter Ecclesine, Yongho Seok, Mark Hamilton) 21/0329r5 MDR in progress</a:t>
            </a:r>
          </a:p>
          <a:p>
            <a:r>
              <a:rPr lang="en-US" sz="1800" dirty="0"/>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editors reviewed most of the findings. The MIB findings came in after the editors meeting. They are present in r4.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TGaz</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editor will provide feedback on the findings and we will perform further review on a to be announced editors meeting.</a:t>
            </a:r>
          </a:p>
          <a:p>
            <a:r>
              <a:rPr lang="en-US" sz="1800" dirty="0"/>
              <a:t>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-17-</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chemeClr val="tx1"/>
                </a:solidFill>
              </a:rPr>
              <a:t>Two ways to format a figure &amp; its caption in frame:</a:t>
            </a:r>
            <a:endParaRPr lang="en-US" sz="2000" dirty="0">
              <a:solidFill>
                <a:schemeClr val="tx1"/>
              </a:solidFill>
            </a:endParaRPr>
          </a:p>
          <a:p>
            <a:pPr lvl="1"/>
            <a:r>
              <a:rPr lang="en-GB" sz="1400" dirty="0">
                <a:solidFill>
                  <a:schemeClr val="tx1"/>
                </a:solidFill>
              </a:rPr>
              <a:t>Insert a table.  Insert anchored frame inside table cell to hold graphics.  Use table caption as figure caption.</a:t>
            </a:r>
            <a:endParaRPr lang="en-US" sz="1400" dirty="0">
              <a:solidFill>
                <a:schemeClr val="tx1"/>
              </a:solidFill>
            </a:endParaRPr>
          </a:p>
          <a:p>
            <a:pPr lvl="1"/>
            <a:r>
              <a:rPr lang="en-GB" sz="1400" dirty="0">
                <a:solidFill>
                  <a:schemeClr val="tx1"/>
                </a:solidFill>
              </a:rPr>
              <a:t>Insert an anchored frame.  Insert caption inside a text frame inside the anchored frame.  Insert graphics inside the anchored frame.</a:t>
            </a:r>
            <a:endParaRPr lang="en-US" sz="1400" dirty="0">
              <a:solidFill>
                <a:schemeClr val="tx1"/>
              </a:solidFill>
            </a:endParaRPr>
          </a:p>
          <a:p>
            <a:r>
              <a:rPr lang="en-GB" sz="1800" dirty="0">
                <a:solidFill>
                  <a:srgbClr val="FF0000"/>
                </a:solidFill>
              </a:rPr>
              <a:t>Do not reference other clauses in Visio figures</a:t>
            </a:r>
            <a:r>
              <a:rPr lang="en-US" sz="1800" dirty="0"/>
              <a:t>, it is very hard to maintain the references</a:t>
            </a:r>
            <a:r>
              <a:rPr lang="en-GB" sz="2000" dirty="0"/>
              <a:t> in figures</a:t>
            </a:r>
          </a:p>
          <a:p>
            <a:r>
              <a:rPr lang="en-GB" sz="2000" dirty="0"/>
              <a:t>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1800" dirty="0"/>
              <a:t>Frame format figures are tables</a:t>
            </a:r>
          </a:p>
          <a:p>
            <a:r>
              <a:rPr lang="en-GB" sz="18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July 2021</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September, changes are usually based on MDR suitability</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676804397"/>
              </p:ext>
            </p:extLst>
          </p:nvPr>
        </p:nvGraphicFramePr>
        <p:xfrm>
          <a:off x="794783" y="2057400"/>
          <a:ext cx="10589685" cy="6327251"/>
        </p:xfrm>
        <a:graphic>
          <a:graphicData uri="http://schemas.openxmlformats.org/drawingml/2006/table">
            <a:tbl>
              <a:tblPr firstRow="1" bandRow="1">
                <a:tableStyleId>{5C22544A-7EE6-4342-B048-85BDC9FD1C3A}</a:tableStyleId>
              </a:tblPr>
              <a:tblGrid>
                <a:gridCol w="3167617">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802.11-2020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a:t>
                      </a:r>
                      <a:r>
                        <a:rPr kumimoji="0" lang="en-US" sz="2000" b="0" i="0" u="none" strike="noStrike" cap="none" normalizeH="0" baseline="0" dirty="0">
                          <a:ln>
                            <a:noFill/>
                          </a:ln>
                          <a:solidFill>
                            <a:schemeClr val="tx1"/>
                          </a:solidFill>
                          <a:effectLst/>
                          <a:latin typeface="Times New Roman" pitchFamily="18" charset="0"/>
                        </a:rPr>
                        <a:t> – 4377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820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Dec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Feb 2021*</a:t>
                      </a:r>
                    </a:p>
                  </a:txBody>
                  <a:tcPr horzOverflow="overflow">
                    <a:noFill/>
                  </a:tcPr>
                </a:tc>
                <a:extLst>
                  <a:ext uri="{0D108BD9-81ED-4DB2-BD59-A6C34878D82A}">
                    <a16:rowId xmlns:a16="http://schemas.microsoft.com/office/drawing/2014/main" val="21655649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784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val="2414023622"/>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 189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val="3227809256"/>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269</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50</a:t>
                      </a:r>
                      <a:r>
                        <a:rPr kumimoji="0" lang="en-US" sz="2000" b="0" i="0" u="none" strike="noStrike" cap="none" normalizeH="0" baseline="0" dirty="0">
                          <a:ln>
                            <a:noFill/>
                          </a:ln>
                          <a:solidFill>
                            <a:schemeClr val="tx1"/>
                          </a:solidFill>
                          <a:effectLst/>
                          <a:latin typeface="Times New Roman" pitchFamily="18" charset="0"/>
                        </a:rPr>
                        <a:t>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2022</a:t>
                      </a:r>
                    </a:p>
                  </a:txBody>
                  <a:tcPr horzOverflow="overflow">
                    <a:noFill/>
                  </a:tcPr>
                </a:tc>
                <a:extLst>
                  <a:ext uri="{0D108BD9-81ED-4DB2-BD59-A6C34878D82A}">
                    <a16:rowId xmlns:a16="http://schemas.microsoft.com/office/drawing/2014/main" val="198238003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TGbc</a:t>
                      </a:r>
                      <a:r>
                        <a:rPr kumimoji="0" lang="en-US" sz="2000" b="0" i="0" u="none" strike="noStrike" cap="none" normalizeH="0" baseline="0" dirty="0">
                          <a:ln>
                            <a:noFill/>
                          </a:ln>
                          <a:solidFill>
                            <a:schemeClr val="tx1"/>
                          </a:solidFill>
                          <a:effectLst/>
                          <a:latin typeface="Times New Roman" pitchFamily="18" charset="0"/>
                        </a:rPr>
                        <a:t> – 77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Sep 2022</a:t>
                      </a:r>
                    </a:p>
                  </a:txBody>
                  <a:tcPr horzOverflow="overflow">
                    <a:noFill/>
                  </a:tcPr>
                </a:tc>
                <a:extLst>
                  <a:ext uri="{0D108BD9-81ED-4DB2-BD59-A6C34878D82A}">
                    <a16:rowId xmlns:a16="http://schemas.microsoft.com/office/drawing/2014/main" val="3514100842"/>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TGbd</a:t>
                      </a:r>
                      <a:r>
                        <a:rPr kumimoji="0" lang="en-US" sz="2000" b="0" i="0" u="none" strike="noStrike" cap="none" normalizeH="0" baseline="0" dirty="0">
                          <a:ln>
                            <a:noFill/>
                          </a:ln>
                          <a:solidFill>
                            <a:schemeClr val="tx1"/>
                          </a:solidFill>
                          <a:effectLst/>
                          <a:latin typeface="Times New Roman" pitchFamily="18" charset="0"/>
                        </a:rPr>
                        <a:t> – 102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TGbe</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511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Sep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May</a:t>
                      </a:r>
                      <a:r>
                        <a:rPr kumimoji="0" lang="en-US" sz="2000" b="0" i="0" u="none" strike="noStrike" cap="none" normalizeH="0" baseline="0" dirty="0">
                          <a:ln>
                            <a:noFill/>
                          </a:ln>
                          <a:solidFill>
                            <a:schemeClr val="tx1"/>
                          </a:solidFill>
                          <a:effectLst/>
                          <a:latin typeface="Times New Roman" pitchFamily="18" charset="0"/>
                        </a:rPr>
                        <a:t> 2024</a:t>
                      </a: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chemeClr val="tx1"/>
                          </a:solidFill>
                          <a:effectLst/>
                          <a:latin typeface="Times New Roman" pitchFamily="18" charset="0"/>
                        </a:rPr>
                        <a:t>*Published ** Review in </a:t>
                      </a:r>
                      <a:r>
                        <a:rPr kumimoji="0" lang="en-US" sz="2000" b="0" i="0" u="none" strike="noStrike" cap="none" normalizeH="0" baseline="0" dirty="0">
                          <a:ln>
                            <a:noFill/>
                          </a:ln>
                          <a:solidFill>
                            <a:srgbClr val="FF0000"/>
                          </a:solidFill>
                          <a:effectLst/>
                          <a:latin typeface="Times New Roman" pitchFamily="18" charset="0"/>
                        </a:rPr>
                        <a:t>July</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Monday am1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46013604"/>
              </p:ext>
            </p:extLst>
          </p:nvPr>
        </p:nvGraphicFramePr>
        <p:xfrm>
          <a:off x="737392" y="1374227"/>
          <a:ext cx="9395946" cy="4979876"/>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436886">
                  <a:extLst>
                    <a:ext uri="{9D8B030D-6E8A-4147-A177-3AD203B41FA5}">
                      <a16:colId xmlns:a16="http://schemas.microsoft.com/office/drawing/2014/main" val="1625024730"/>
                    </a:ext>
                  </a:extLst>
                </a:gridCol>
                <a:gridCol w="477514">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accent4"/>
                          </a:solidFill>
                          <a:effectLst/>
                          <a:latin typeface="Times New Roman" pitchFamily="18" charset="0"/>
                        </a:rPr>
                        <a:t>be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2060"/>
                          </a:solidFill>
                          <a:effectLst/>
                          <a:latin typeface="Times New Roman" pitchFamily="18" charset="0"/>
                        </a:rPr>
                        <a:t>10-May</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Carlos </a:t>
                      </a:r>
                      <a:r>
                        <a:rPr kumimoji="0" lang="en-US" sz="1600" b="0" i="0" u="none" strike="noStrike" cap="none" normalizeH="0" baseline="0" dirty="0" err="1">
                          <a:ln>
                            <a:noFill/>
                          </a:ln>
                          <a:solidFill>
                            <a:srgbClr val="002060"/>
                          </a:solidFill>
                          <a:effectLst/>
                          <a:latin typeface="Times New Roman" pitchFamily="18" charset="0"/>
                        </a:rPr>
                        <a:t>Cordeiro</a:t>
                      </a:r>
                      <a:endParaRPr kumimoji="0" lang="en-US" sz="16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2060"/>
                          </a:solidFill>
                          <a:effectLst/>
                          <a:latin typeface="Times New Roman" pitchFamily="18" charset="0"/>
                        </a:rPr>
                        <a:t>10-May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9-Jul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Roy Want, Chao Chun Wang, </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002060"/>
                          </a:solidFill>
                          <a:effectLst/>
                          <a:latin typeface="Times New Roman" pitchFamily="18" charset="0"/>
                        </a:rPr>
                        <a:t>10-May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tx1"/>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tx1"/>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Volker </a:t>
                      </a:r>
                      <a:r>
                        <a:rPr lang="en-US" sz="1600" dirty="0" err="1">
                          <a:solidFill>
                            <a:srgbClr val="002060"/>
                          </a:solidFill>
                        </a:rPr>
                        <a:t>Jungnickel</a:t>
                      </a:r>
                      <a:r>
                        <a:rPr lang="en-US" sz="1600" dirty="0">
                          <a:solidFill>
                            <a:srgbClr val="002060"/>
                          </a:solidFill>
                        </a:rPr>
                        <a:t>, Harry </a:t>
                      </a:r>
                      <a:r>
                        <a:rPr lang="en-US" sz="1600" dirty="0" err="1">
                          <a:solidFill>
                            <a:srgbClr val="002060"/>
                          </a:solidFill>
                        </a:rPr>
                        <a:t>Bims</a:t>
                      </a: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002060"/>
                          </a:solidFill>
                          <a:effectLst/>
                          <a:latin typeface="Times New Roman" pitchFamily="18" charset="0"/>
                        </a:rPr>
                        <a:t>10-May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1.02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002060"/>
                          </a:solidFill>
                          <a:effectLst/>
                          <a:latin typeface="Times New Roman" pitchFamily="18" charset="0"/>
                        </a:rPr>
                        <a:t>10-May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002060"/>
                          </a:solidFill>
                          <a:latin typeface="+mn-lt"/>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lumMod val="95000"/>
                              <a:lumOff val="5000"/>
                            </a:schemeClr>
                          </a:solidFill>
                        </a:rPr>
                        <a:t>Framemaker</a:t>
                      </a:r>
                      <a:r>
                        <a:rPr lang="en-US" sz="1200" dirty="0">
                          <a:solidFill>
                            <a:schemeClr val="tx1">
                              <a:lumMod val="95000"/>
                              <a:lumOff val="5000"/>
                            </a:schemeClr>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solidFill>
                            <a:srgbClr val="002060"/>
                          </a:solidFill>
                        </a:rPr>
                        <a:t>Bahar</a:t>
                      </a:r>
                      <a:r>
                        <a:rPr lang="en-US" sz="1600" dirty="0">
                          <a:solidFill>
                            <a:srgbClr val="002060"/>
                          </a:solidFill>
                        </a:rPr>
                        <a:t>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10-May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r>
                        <a:rPr lang="en-US" sz="1600" dirty="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lumMod val="95000"/>
                              <a:lumOff val="5000"/>
                            </a:schemeClr>
                          </a:solidFill>
                        </a:rPr>
                        <a:t>Framemaker</a:t>
                      </a: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10-May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r>
                        <a:rPr lang="en-US" sz="1600" dirty="0">
                          <a:solidFill>
                            <a:schemeClr val="tx1"/>
                          </a:solidFill>
                        </a:rPr>
                        <a:t>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solidFill>
                        </a:rPr>
                        <a:t>Framemaker</a:t>
                      </a:r>
                      <a:endParaRPr lang="en-US" sz="1200" dirty="0">
                        <a:solidFill>
                          <a:schemeClr val="tx1"/>
                        </a:solidFill>
                      </a:endParaRPr>
                    </a:p>
                    <a:p>
                      <a:pPr algn="ctr"/>
                      <a:r>
                        <a:rPr lang="en-US" sz="1200" dirty="0">
                          <a:solidFill>
                            <a:schemeClr val="tx1"/>
                          </a:solidFill>
                        </a:rPr>
                        <a:t>2020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Emily Qi, 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9-Jul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July 2021</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2021 – 11be review whether Annex G frame exchange sequences remain</a:t>
            </a:r>
          </a:p>
          <a:p>
            <a:r>
              <a:rPr lang="en-GB" sz="2000" dirty="0"/>
              <a:t>Jan - MIB normative text that should be in the main body? The default values are used outside the standard</a:t>
            </a:r>
          </a:p>
          <a:p>
            <a:r>
              <a:rPr lang="en-GB" sz="2000" dirty="0"/>
              <a:t>Jan - MIB deprecation topic – should be a project, how to proceed?</a:t>
            </a:r>
          </a:p>
          <a:p>
            <a:r>
              <a:rPr lang="en-GB" sz="2000" dirty="0"/>
              <a:t>	Note that in ARC, YANG is a pending topic. </a:t>
            </a:r>
          </a:p>
          <a:p>
            <a:r>
              <a:rPr lang="en-GB" sz="2000" dirty="0"/>
              <a:t>Sept - How well the MAC description supports multiple PHY descriptions? </a:t>
            </a:r>
          </a:p>
          <a:p>
            <a:r>
              <a:rPr lang="en-GB" sz="2000" dirty="0"/>
              <a:t>	11ba is a mix; security is in baseline clause, remainder is more modular. </a:t>
            </a:r>
          </a:p>
          <a:p>
            <a:r>
              <a:rPr lang="en-GB" sz="2000" dirty="0"/>
              <a:t>	11az has no separate MAC</a:t>
            </a:r>
          </a:p>
          <a:p>
            <a:r>
              <a:rPr lang="en-GB" sz="2000" dirty="0"/>
              <a:t>	11bb three PHYs and separate MAC, keep the MAC close to the PHYs</a:t>
            </a:r>
          </a:p>
          <a:p>
            <a:r>
              <a:rPr lang="en-GB" sz="2000" dirty="0"/>
              <a:t> 	11bc not far enough along –</a:t>
            </a:r>
          </a:p>
          <a:p>
            <a:r>
              <a:rPr lang="en-GB" sz="20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01027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2021-05-10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 Mandatory Draft Review before SB</a:t>
            </a:r>
          </a:p>
          <a:p>
            <a:r>
              <a:rPr lang="en-US" dirty="0"/>
              <a:t>802.11az MDR 21/0329</a:t>
            </a:r>
          </a:p>
          <a:p>
            <a:r>
              <a:rPr lang="en-US" dirty="0"/>
              <a:t>WG Style Guide for 802.11 draft 09/1034r17</a:t>
            </a:r>
          </a:p>
          <a:p>
            <a:r>
              <a:rPr lang="en-US" dirty="0"/>
              <a:t>Review WG Style Guide and </a:t>
            </a:r>
            <a:r>
              <a:rPr lang="en-US" dirty="0" err="1"/>
              <a:t>REVme</a:t>
            </a:r>
            <a:r>
              <a:rPr lang="en-US" dirty="0"/>
              <a:t> practice</a:t>
            </a:r>
          </a:p>
          <a:p>
            <a:r>
              <a:rPr lang="en-US" dirty="0"/>
              <a:t>Draft and Amendment alignments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21948-5A23-47AB-B13B-77265BF387CC}"/>
              </a:ext>
            </a:extLst>
          </p:cNvPr>
          <p:cNvSpPr>
            <a:spLocks noGrp="1"/>
          </p:cNvSpPr>
          <p:nvPr>
            <p:ph type="title"/>
          </p:nvPr>
        </p:nvSpPr>
        <p:spPr/>
        <p:txBody>
          <a:bodyPr/>
          <a:lstStyle/>
          <a:p>
            <a:r>
              <a:rPr lang="en-US" dirty="0"/>
              <a:t>Registration for the July 802 electronic plenary session</a:t>
            </a:r>
          </a:p>
        </p:txBody>
      </p:sp>
      <p:sp>
        <p:nvSpPr>
          <p:cNvPr id="3" name="Content Placeholder 2">
            <a:extLst>
              <a:ext uri="{FF2B5EF4-FFF2-40B4-BE49-F238E27FC236}">
                <a16:creationId xmlns:a16="http://schemas.microsoft.com/office/drawing/2014/main" id="{E9889524-EA4B-48F4-BCFD-3A4F99F97A38}"/>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a:extLst>
              <a:ext uri="{FF2B5EF4-FFF2-40B4-BE49-F238E27FC236}">
                <a16:creationId xmlns:a16="http://schemas.microsoft.com/office/drawing/2014/main" id="{58B0FBD8-A909-4666-B52D-C795BB2B075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E522E35-C4C4-4117-BED2-82414C28125A}"/>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5D77FAE0-0CF8-47AD-9436-8ACDA7EC55D8}"/>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039296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2021-07-12</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 P802.11ax Amendment (HEW) – Robert Stacey</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a:t>
            </a:r>
            <a:r>
              <a:rPr lang="en-US" sz="1600" dirty="0" err="1"/>
              <a:t>Bims</a:t>
            </a:r>
            <a:endParaRPr lang="en-US" sz="1600" dirty="0"/>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Bahar</a:t>
            </a:r>
            <a:r>
              <a:rPr lang="en-US" sz="1600" dirty="0"/>
              <a:t> Sadeghi</a:t>
            </a:r>
          </a:p>
          <a:p>
            <a:pPr lvl="1">
              <a:lnSpc>
                <a:spcPct val="80000"/>
              </a:lnSpc>
              <a:buFontTx/>
              <a:buChar char="•"/>
              <a:defRPr/>
            </a:pPr>
            <a:r>
              <a:rPr lang="en-US" sz="1600" dirty="0"/>
              <a:t>P802.11be Amendment (EHT) – Edward Au</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 P802.11ay Amendment (NG60) – Carlos Cordeiro</a:t>
            </a:r>
          </a:p>
          <a:p>
            <a:pPr lvl="1">
              <a:lnSpc>
                <a:spcPct val="80000"/>
              </a:lnSpc>
              <a:buFont typeface="Arial" panose="020B0604020202020204" pitchFamily="34" charset="0"/>
              <a:buChar char="•"/>
              <a:defRPr/>
            </a:pPr>
            <a:r>
              <a:rPr lang="en-US" sz="1400" dirty="0"/>
              <a:t>P802.11az Amendment (NGP) – Chao-Chun Wang</a:t>
            </a:r>
          </a:p>
          <a:p>
            <a:pPr lvl="1">
              <a:lnSpc>
                <a:spcPct val="80000"/>
              </a:lnSpc>
              <a:buFont typeface="Arial" panose="020B0604020202020204" pitchFamily="34" charset="0"/>
              <a:buChar char="•"/>
              <a:defRPr/>
            </a:pPr>
            <a:r>
              <a:rPr lang="en-US" sz="1400" dirty="0"/>
              <a:t>P802.11ba Amendment (WUR) – Po-kai Huang</a:t>
            </a:r>
          </a:p>
          <a:p>
            <a:pPr>
              <a:lnSpc>
                <a:spcPct val="80000"/>
              </a:lnSpc>
              <a:buFont typeface="Arial" panose="020B0604020202020204" pitchFamily="34" charset="0"/>
              <a:buChar char="•"/>
              <a:defRPr/>
            </a:pPr>
            <a:r>
              <a:rPr lang="en-US" sz="1800" dirty="0"/>
              <a:t>Also present:</a:t>
            </a:r>
          </a:p>
          <a:p>
            <a:pPr lvl="1">
              <a:lnSpc>
                <a:spcPct val="80000"/>
              </a:lnSpc>
              <a:buFont typeface="Arial" panose="020B0604020202020204" pitchFamily="34" charset="0"/>
              <a:buChar char="•"/>
              <a:defRPr/>
            </a:pPr>
            <a:r>
              <a:rPr lang="en-US" sz="1600" dirty="0"/>
              <a:t>Jon Rosdahl, Jonathan Segev, Joseph Levy, Marc </a:t>
            </a:r>
            <a:r>
              <a:rPr lang="en-US" sz="1600" dirty="0" err="1"/>
              <a:t>Emmelmann</a:t>
            </a:r>
            <a:r>
              <a:rPr lang="en-US" sz="1600" dirty="0"/>
              <a:t>, Mark Hamilton</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200" dirty="0"/>
              <a:t>	</a:t>
            </a:r>
            <a:r>
              <a:rPr lang="en-US" sz="1600" dirty="0"/>
              <a:t>	Catherine Berger, Christy Bahn</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a:t>TGax</a:t>
            </a:r>
            <a:r>
              <a:rPr lang="en-US" sz="1600" b="1" dirty="0"/>
              <a:t> –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TGbd</a:t>
            </a:r>
            <a:r>
              <a:rPr lang="en-US" sz="1600" b="1" dirty="0"/>
              <a:t> – </a:t>
            </a:r>
            <a:r>
              <a:rPr lang="en-US" sz="1600" b="1" dirty="0" err="1"/>
              <a:t>Bahar</a:t>
            </a:r>
            <a:r>
              <a:rPr lang="en-US" sz="1600" b="1" dirty="0"/>
              <a:t> Sadeghi </a:t>
            </a:r>
            <a:r>
              <a:rPr lang="en-US" sz="1600" dirty="0"/>
              <a:t>–</a:t>
            </a:r>
            <a:r>
              <a:rPr lang="en-US" sz="1600" b="1" dirty="0"/>
              <a:t> </a:t>
            </a:r>
            <a:r>
              <a:rPr lang="en-US" sz="1600" dirty="0">
                <a:hlinkClick r:id="rId11"/>
              </a:rPr>
              <a:t>bahareh.sagedhi@intel.com</a:t>
            </a:r>
            <a:r>
              <a:rPr lang="en-US" sz="1600" dirty="0"/>
              <a:t> </a:t>
            </a:r>
          </a:p>
          <a:p>
            <a:pPr marL="342900" lvl="1" indent="-342900">
              <a:buFontTx/>
              <a:buChar char="•"/>
            </a:pPr>
            <a:r>
              <a:rPr lang="en-US" sz="1600" b="1" dirty="0" err="1"/>
              <a:t>TGbe</a:t>
            </a:r>
            <a:r>
              <a:rPr lang="en-US" sz="1600" b="1" dirty="0"/>
              <a:t> – Edward Au </a:t>
            </a:r>
            <a:r>
              <a:rPr lang="en-US" sz="1600" dirty="0"/>
              <a:t>– </a:t>
            </a:r>
            <a:r>
              <a:rPr lang="en-US" sz="1600" u="sng" dirty="0">
                <a:hlinkClick r:id="rId12"/>
              </a:rPr>
              <a:t>edward.ks.au@huawei.com</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3"/>
              </a:rPr>
              <a:t>claudio.da.silva@intel.com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2"/>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July 12</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US" sz="1400" dirty="0"/>
              <a:t>11ay – The status is the amendment will be published in this month</a:t>
            </a:r>
          </a:p>
          <a:p>
            <a:r>
              <a:rPr lang="en-GB" sz="1400" dirty="0"/>
              <a:t>11az – </a:t>
            </a:r>
            <a:r>
              <a:rPr lang="en-US" sz="1400" dirty="0"/>
              <a:t> </a:t>
            </a:r>
            <a:endParaRPr lang="en-GB" sz="1400" dirty="0"/>
          </a:p>
          <a:p>
            <a:r>
              <a:rPr lang="en-GB" sz="1400" dirty="0"/>
              <a:t>11ba – </a:t>
            </a:r>
            <a:r>
              <a:rPr lang="en-US" sz="1400" dirty="0"/>
              <a:t>The status is the amendment will be published in August</a:t>
            </a:r>
          </a:p>
          <a:p>
            <a:r>
              <a:rPr lang="en-GB" sz="1400" dirty="0"/>
              <a:t>11bb –  </a:t>
            </a:r>
          </a:p>
          <a:p>
            <a:r>
              <a:rPr lang="en-GB" sz="1400" dirty="0"/>
              <a:t>11bc –  </a:t>
            </a:r>
          </a:p>
          <a:p>
            <a:r>
              <a:rPr lang="en-GB" sz="1400" dirty="0"/>
              <a:t>11bd –  </a:t>
            </a:r>
          </a:p>
          <a:p>
            <a:r>
              <a:rPr lang="en-GB" sz="1400" dirty="0"/>
              <a:t>11be – </a:t>
            </a:r>
            <a:r>
              <a:rPr lang="en-US" sz="1400" dirty="0"/>
              <a:t> </a:t>
            </a:r>
          </a:p>
          <a:p>
            <a:r>
              <a:rPr lang="en-US" sz="1400" dirty="0"/>
              <a:t>11bf </a:t>
            </a:r>
            <a:r>
              <a:rPr lang="en-GB" sz="1400" dirty="0"/>
              <a:t>–</a:t>
            </a:r>
            <a:r>
              <a:rPr lang="en-US" sz="1400" dirty="0"/>
              <a:t>  </a:t>
            </a:r>
          </a:p>
          <a:p>
            <a:r>
              <a:rPr lang="en-GB" sz="1400" dirty="0" err="1"/>
              <a:t>REVme</a:t>
            </a:r>
            <a:r>
              <a:rPr lang="en-GB" sz="1400" dirty="0"/>
              <a:t> –  </a:t>
            </a:r>
          </a:p>
          <a:p>
            <a:r>
              <a:rPr lang="en-GB" sz="1400" dirty="0"/>
              <a:t>11bh –  </a:t>
            </a:r>
          </a:p>
          <a:p>
            <a:r>
              <a:rPr lang="en-GB" sz="1400" dirty="0"/>
              <a:t>11bi –  </a:t>
            </a:r>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February 26, 2021</a:t>
            </a:r>
          </a:p>
          <a:p>
            <a:r>
              <a:rPr lang="en-US" sz="2000" dirty="0"/>
              <a:t>Publication of 11ax was June 1,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11079</TotalTime>
  <Words>3724</Words>
  <Application>Microsoft Office PowerPoint</Application>
  <PresentationFormat>Widescreen</PresentationFormat>
  <Paragraphs>547</Paragraphs>
  <Slides>29</Slides>
  <Notes>24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3" baseType="lpstr">
      <vt:lpstr>Arial</vt:lpstr>
      <vt:lpstr>Times New Roman</vt:lpstr>
      <vt:lpstr>Office Theme</vt:lpstr>
      <vt:lpstr>Document</vt:lpstr>
      <vt:lpstr>802.11 WG Editor’s Meeting (July 2021)</vt:lpstr>
      <vt:lpstr>Abstract</vt:lpstr>
      <vt:lpstr>Agenda for 2021-05-10 meeting</vt:lpstr>
      <vt:lpstr>Registration for the July 802 electronic plenary session</vt:lpstr>
      <vt:lpstr>Roll Call – 2021-07-12</vt:lpstr>
      <vt:lpstr>Volunteer Editor Contacts</vt:lpstr>
      <vt:lpstr>July 12th roundtable status report</vt:lpstr>
      <vt:lpstr>Reflector Updates</vt:lpstr>
      <vt:lpstr>IEEE Publication Status</vt:lpstr>
      <vt:lpstr>MDR Status</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409</cp:revision>
  <cp:lastPrinted>1601-01-01T00:00:00Z</cp:lastPrinted>
  <dcterms:created xsi:type="dcterms:W3CDTF">2018-01-07T18:30:13Z</dcterms:created>
  <dcterms:modified xsi:type="dcterms:W3CDTF">2021-07-12T13:26:29Z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