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112" d="100"/>
          <a:sy n="112" d="100"/>
        </p:scale>
        <p:origin x="1194" y="96"/>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802.11-21/0932r0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July 2021</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87603A07-E79D-4616-B011-5E7F31D38ED1}"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1591570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802.11-21/0932r0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July 2021</a:t>
            </a:r>
          </a:p>
        </p:txBody>
      </p:sp>
      <p:sp>
        <p:nvSpPr>
          <p:cNvPr id="4100" name="Rectangle 4"/>
          <p:cNvSpPr>
            <a:spLocks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674AC516-43D4-4A76-B9AC-8399A8DB5240}"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18186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094AEF3B-50E0-4886-8590-2309FAD705B4}" type="slidenum">
              <a:rPr lang="en-US" altLang="en-US" sz="1200" b="0" smtClean="0"/>
              <a:pPr/>
              <a:t>1</a:t>
            </a:fld>
            <a:endParaRPr lang="en-US" altLang="en-US" sz="1200" b="0" smtClean="0"/>
          </a:p>
        </p:txBody>
      </p:sp>
      <p:sp>
        <p:nvSpPr>
          <p:cNvPr id="7174" name="Rectangle 2"/>
          <p:cNvSpPr>
            <a:spLocks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108885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92C8C2-E856-4D49-BB61-1CA6220FCA44}" type="slidenum">
              <a:rPr lang="en-US" altLang="en-US" sz="1200" b="0" smtClean="0"/>
              <a:pPr/>
              <a:t>13</a:t>
            </a:fld>
            <a:endParaRPr lang="en-US" altLang="en-US" sz="1200" b="0" smtClean="0"/>
          </a:p>
        </p:txBody>
      </p:sp>
    </p:spTree>
    <p:extLst>
      <p:ext uri="{BB962C8B-B14F-4D97-AF65-F5344CB8AC3E}">
        <p14:creationId xmlns:p14="http://schemas.microsoft.com/office/powerpoint/2010/main" val="3188108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08FC5A6F-B1E8-401D-9810-BA9E6B13666C}" type="slidenum">
              <a:rPr lang="en-US" altLang="en-US" sz="1200" b="0" smtClean="0"/>
              <a:pPr/>
              <a:t>15</a:t>
            </a:fld>
            <a:endParaRPr lang="en-US" altLang="en-US" sz="1200" b="0" smtClean="0"/>
          </a:p>
        </p:txBody>
      </p:sp>
    </p:spTree>
    <p:extLst>
      <p:ext uri="{BB962C8B-B14F-4D97-AF65-F5344CB8AC3E}">
        <p14:creationId xmlns:p14="http://schemas.microsoft.com/office/powerpoint/2010/main" val="3217326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CF4A7E3-01F9-4B5D-8C39-338C96EA3DED}" type="slidenum">
              <a:rPr lang="en-US" altLang="en-US" sz="1200" b="0" smtClean="0"/>
              <a:pPr/>
              <a:t>17</a:t>
            </a:fld>
            <a:endParaRPr lang="en-US" altLang="en-US" sz="1200" b="0" smtClean="0"/>
          </a:p>
        </p:txBody>
      </p:sp>
    </p:spTree>
    <p:extLst>
      <p:ext uri="{BB962C8B-B14F-4D97-AF65-F5344CB8AC3E}">
        <p14:creationId xmlns:p14="http://schemas.microsoft.com/office/powerpoint/2010/main" val="967420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3ADC2D5-9648-48D4-B25C-46B22AD0026B}" type="slidenum">
              <a:rPr lang="en-US" altLang="en-US" sz="1200" b="0" smtClean="0"/>
              <a:pPr/>
              <a:t>18</a:t>
            </a:fld>
            <a:endParaRPr lang="en-US" altLang="en-US" sz="1200" b="0" smtClean="0"/>
          </a:p>
        </p:txBody>
      </p:sp>
    </p:spTree>
    <p:extLst>
      <p:ext uri="{BB962C8B-B14F-4D97-AF65-F5344CB8AC3E}">
        <p14:creationId xmlns:p14="http://schemas.microsoft.com/office/powerpoint/2010/main" val="620182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71C0634-386D-4612-A539-A7B198BACC2D}" type="slidenum">
              <a:rPr lang="en-US" altLang="en-US" sz="1200" b="0" smtClean="0"/>
              <a:pPr/>
              <a:t>21</a:t>
            </a:fld>
            <a:endParaRPr lang="en-US" altLang="en-US" sz="1200" b="0" smtClean="0"/>
          </a:p>
        </p:txBody>
      </p:sp>
    </p:spTree>
    <p:extLst>
      <p:ext uri="{BB962C8B-B14F-4D97-AF65-F5344CB8AC3E}">
        <p14:creationId xmlns:p14="http://schemas.microsoft.com/office/powerpoint/2010/main" val="4289991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7B2AF2-2DD0-41AF-8E5A-F4DEB2AE4D9D}" type="slidenum">
              <a:rPr lang="en-US" altLang="en-US" sz="1200" b="0" smtClean="0"/>
              <a:pPr/>
              <a:t>22</a:t>
            </a:fld>
            <a:endParaRPr lang="en-US" altLang="en-US" sz="1200" b="0" smtClean="0"/>
          </a:p>
        </p:txBody>
      </p:sp>
    </p:spTree>
    <p:extLst>
      <p:ext uri="{BB962C8B-B14F-4D97-AF65-F5344CB8AC3E}">
        <p14:creationId xmlns:p14="http://schemas.microsoft.com/office/powerpoint/2010/main" val="767563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635C924-B320-4CE6-A5A3-33B0482B3CD8}" type="slidenum">
              <a:rPr lang="en-US" altLang="en-US" sz="1200" b="0" smtClean="0"/>
              <a:pPr/>
              <a:t>23</a:t>
            </a:fld>
            <a:endParaRPr lang="en-US" altLang="en-US" sz="1200" b="0" smtClean="0"/>
          </a:p>
        </p:txBody>
      </p:sp>
    </p:spTree>
    <p:extLst>
      <p:ext uri="{BB962C8B-B14F-4D97-AF65-F5344CB8AC3E}">
        <p14:creationId xmlns:p14="http://schemas.microsoft.com/office/powerpoint/2010/main" val="311755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1D318911-1DE1-48A6-BCDD-D49749699D4C}"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36422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8DB02F2-31A3-4294-A747-1F34A2DBCE05}"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806003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C2020F4-A204-4B89-8B31-36139319853C}"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948496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5A5C67D-59F7-4311-9188-09514211B276}" type="slidenum">
              <a:rPr lang="en-US" altLang="en-US" sz="1200" b="0" smtClean="0"/>
              <a:pPr/>
              <a:t>7</a:t>
            </a:fld>
            <a:endParaRPr lang="en-US" altLang="en-US" sz="1200" b="0" smtClean="0"/>
          </a:p>
        </p:txBody>
      </p:sp>
    </p:spTree>
    <p:extLst>
      <p:ext uri="{BB962C8B-B14F-4D97-AF65-F5344CB8AC3E}">
        <p14:creationId xmlns:p14="http://schemas.microsoft.com/office/powerpoint/2010/main" val="1917202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059D20AB-A5E6-48D9-AC44-9461B65F6C72}" type="slidenum">
              <a:rPr lang="en-US" altLang="en-US" sz="1200" b="0" smtClean="0"/>
              <a:pPr/>
              <a:t>8</a:t>
            </a:fld>
            <a:endParaRPr lang="en-US" altLang="en-US" sz="1200" b="0" smtClean="0"/>
          </a:p>
        </p:txBody>
      </p:sp>
    </p:spTree>
    <p:extLst>
      <p:ext uri="{BB962C8B-B14F-4D97-AF65-F5344CB8AC3E}">
        <p14:creationId xmlns:p14="http://schemas.microsoft.com/office/powerpoint/2010/main" val="2570660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706B367-B243-4CA6-BC4D-6D3D4D4D87B6}" type="slidenum">
              <a:rPr lang="en-US" altLang="en-US" sz="1200" b="0" smtClean="0"/>
              <a:pPr/>
              <a:t>10</a:t>
            </a:fld>
            <a:endParaRPr lang="en-US" altLang="en-US" sz="1200" b="0" smtClean="0"/>
          </a:p>
        </p:txBody>
      </p:sp>
    </p:spTree>
    <p:extLst>
      <p:ext uri="{BB962C8B-B14F-4D97-AF65-F5344CB8AC3E}">
        <p14:creationId xmlns:p14="http://schemas.microsoft.com/office/powerpoint/2010/main" val="1062673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A9394C42-3DC4-4769-89CA-8D744044C644}"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66498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2021</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802.11-21/0932r0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D71A806-28A9-43E2-BFC3-055D7BE764FD}" type="slidenum">
              <a:rPr lang="en-US" altLang="en-US" sz="1200" b="0" smtClean="0"/>
              <a:pPr/>
              <a:t>12</a:t>
            </a:fld>
            <a:endParaRPr lang="en-US" altLang="en-US" sz="1200" b="0" smtClean="0"/>
          </a:p>
        </p:txBody>
      </p:sp>
    </p:spTree>
    <p:extLst>
      <p:ext uri="{BB962C8B-B14F-4D97-AF65-F5344CB8AC3E}">
        <p14:creationId xmlns:p14="http://schemas.microsoft.com/office/powerpoint/2010/main" val="2467144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241EF21-9F5F-4BDB-AC9E-FBFED7057AB6}" type="slidenum">
              <a:rPr lang="en-US" altLang="en-US"/>
              <a:pPr>
                <a:defRPr/>
              </a:pPr>
              <a:t>‹#›</a:t>
            </a:fld>
            <a:endParaRPr lang="en-US" altLang="en-US"/>
          </a:p>
        </p:txBody>
      </p:sp>
    </p:spTree>
    <p:extLst>
      <p:ext uri="{BB962C8B-B14F-4D97-AF65-F5344CB8AC3E}">
        <p14:creationId xmlns:p14="http://schemas.microsoft.com/office/powerpoint/2010/main" val="1537530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6FDE9E1-77B9-41D0-9860-043A72C3AAF8}" type="slidenum">
              <a:rPr lang="en-US" altLang="en-US"/>
              <a:pPr>
                <a:defRPr/>
              </a:pPr>
              <a:t>‹#›</a:t>
            </a:fld>
            <a:endParaRPr lang="en-US" altLang="en-US"/>
          </a:p>
        </p:txBody>
      </p:sp>
    </p:spTree>
    <p:extLst>
      <p:ext uri="{BB962C8B-B14F-4D97-AF65-F5344CB8AC3E}">
        <p14:creationId xmlns:p14="http://schemas.microsoft.com/office/powerpoint/2010/main" val="3382739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A7DA3AB-1E75-4925-B156-75471847BF2A}" type="slidenum">
              <a:rPr lang="en-US" altLang="en-US"/>
              <a:pPr>
                <a:defRPr/>
              </a:pPr>
              <a:t>‹#›</a:t>
            </a:fld>
            <a:endParaRPr lang="en-US" altLang="en-US"/>
          </a:p>
        </p:txBody>
      </p:sp>
    </p:spTree>
    <p:extLst>
      <p:ext uri="{BB962C8B-B14F-4D97-AF65-F5344CB8AC3E}">
        <p14:creationId xmlns:p14="http://schemas.microsoft.com/office/powerpoint/2010/main" val="2482668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A19042A-099B-49B9-8A44-74F265FEAA63}" type="slidenum">
              <a:rPr lang="en-US" altLang="en-US"/>
              <a:pPr>
                <a:defRPr/>
              </a:pPr>
              <a:t>‹#›</a:t>
            </a:fld>
            <a:endParaRPr lang="en-US" altLang="en-US"/>
          </a:p>
        </p:txBody>
      </p:sp>
    </p:spTree>
    <p:extLst>
      <p:ext uri="{BB962C8B-B14F-4D97-AF65-F5344CB8AC3E}">
        <p14:creationId xmlns:p14="http://schemas.microsoft.com/office/powerpoint/2010/main" val="3736446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9851F6F-5CA1-41B5-97B1-27E9EE71FD89}" type="slidenum">
              <a:rPr lang="en-US" altLang="en-US"/>
              <a:pPr>
                <a:defRPr/>
              </a:pPr>
              <a:t>‹#›</a:t>
            </a:fld>
            <a:endParaRPr lang="en-US" altLang="en-US"/>
          </a:p>
        </p:txBody>
      </p:sp>
    </p:spTree>
    <p:extLst>
      <p:ext uri="{BB962C8B-B14F-4D97-AF65-F5344CB8AC3E}">
        <p14:creationId xmlns:p14="http://schemas.microsoft.com/office/powerpoint/2010/main" val="3575710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2021</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3D116E61-CC64-45B4-8858-FEB59FC1C1DA}" type="slidenum">
              <a:rPr lang="en-US" altLang="en-US"/>
              <a:pPr>
                <a:defRPr/>
              </a:pPr>
              <a:t>‹#›</a:t>
            </a:fld>
            <a:endParaRPr lang="en-US" altLang="en-US"/>
          </a:p>
        </p:txBody>
      </p:sp>
    </p:spTree>
    <p:extLst>
      <p:ext uri="{BB962C8B-B14F-4D97-AF65-F5344CB8AC3E}">
        <p14:creationId xmlns:p14="http://schemas.microsoft.com/office/powerpoint/2010/main" val="1484800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2021</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51CB7E2-C5F9-4AFC-8772-8B8C01CD4565}" type="slidenum">
              <a:rPr lang="en-US" altLang="en-US"/>
              <a:pPr>
                <a:defRPr/>
              </a:pPr>
              <a:t>‹#›</a:t>
            </a:fld>
            <a:endParaRPr lang="en-US" altLang="en-US"/>
          </a:p>
        </p:txBody>
      </p:sp>
    </p:spTree>
    <p:extLst>
      <p:ext uri="{BB962C8B-B14F-4D97-AF65-F5344CB8AC3E}">
        <p14:creationId xmlns:p14="http://schemas.microsoft.com/office/powerpoint/2010/main" val="1177328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2021</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EC79D38E-33CD-4F2E-9B1C-0940F7AEFDC6}" type="slidenum">
              <a:rPr lang="en-US" altLang="en-US"/>
              <a:pPr>
                <a:defRPr/>
              </a:pPr>
              <a:t>‹#›</a:t>
            </a:fld>
            <a:endParaRPr lang="en-US" altLang="en-US"/>
          </a:p>
        </p:txBody>
      </p:sp>
    </p:spTree>
    <p:extLst>
      <p:ext uri="{BB962C8B-B14F-4D97-AF65-F5344CB8AC3E}">
        <p14:creationId xmlns:p14="http://schemas.microsoft.com/office/powerpoint/2010/main" val="135384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July 2021</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5C8DC811-2FAD-42ED-B923-0F49D6BE3B5D}" type="slidenum">
              <a:rPr lang="en-US" altLang="en-US"/>
              <a:pPr>
                <a:defRPr/>
              </a:pPr>
              <a:t>‹#›</a:t>
            </a:fld>
            <a:endParaRPr lang="en-US" altLang="en-US"/>
          </a:p>
        </p:txBody>
      </p:sp>
    </p:spTree>
    <p:extLst>
      <p:ext uri="{BB962C8B-B14F-4D97-AF65-F5344CB8AC3E}">
        <p14:creationId xmlns:p14="http://schemas.microsoft.com/office/powerpoint/2010/main" val="847663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July 2021</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D690ADDE-E2F1-4098-9A99-0F02A74E8EF7}" type="slidenum">
              <a:rPr lang="en-US" altLang="en-US"/>
              <a:pPr>
                <a:defRPr/>
              </a:pPr>
              <a:t>‹#›</a:t>
            </a:fld>
            <a:endParaRPr lang="en-US" altLang="en-US"/>
          </a:p>
        </p:txBody>
      </p:sp>
    </p:spTree>
    <p:extLst>
      <p:ext uri="{BB962C8B-B14F-4D97-AF65-F5344CB8AC3E}">
        <p14:creationId xmlns:p14="http://schemas.microsoft.com/office/powerpoint/2010/main" val="25974309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July 2021</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879CBF02-BA14-4344-9C8D-AFDFA546C057}" type="slidenum">
              <a:rPr lang="en-US" altLang="en-US"/>
              <a:pPr>
                <a:defRPr/>
              </a:pPr>
              <a:t>‹#›</a:t>
            </a:fld>
            <a:endParaRPr lang="en-US" altLang="en-US"/>
          </a:p>
        </p:txBody>
      </p:sp>
    </p:spTree>
    <p:extLst>
      <p:ext uri="{BB962C8B-B14F-4D97-AF65-F5344CB8AC3E}">
        <p14:creationId xmlns:p14="http://schemas.microsoft.com/office/powerpoint/2010/main" val="75381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a:t>July 2021</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0D14B224-AE3B-4544-BFA8-B3776BD93AA0}" type="slidenum">
              <a:rPr lang="en-US" altLang="en-US"/>
              <a:pPr>
                <a:defRPr/>
              </a:pPr>
              <a:t>‹#›</a:t>
            </a:fld>
            <a:endParaRPr lang="en-US" altLang="en-US"/>
          </a:p>
        </p:txBody>
      </p:sp>
    </p:spTree>
    <p:extLst>
      <p:ext uri="{BB962C8B-B14F-4D97-AF65-F5344CB8AC3E}">
        <p14:creationId xmlns:p14="http://schemas.microsoft.com/office/powerpoint/2010/main" val="7201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2021</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42CC5F66-AF49-460F-ADFA-824C300BFA0A}" type="slidenum">
              <a:rPr lang="en-US" altLang="en-US"/>
              <a:pPr>
                <a:defRPr/>
              </a:pPr>
              <a:t>‹#›</a:t>
            </a:fld>
            <a:endParaRPr lang="en-US" altLang="en-US"/>
          </a:p>
        </p:txBody>
      </p:sp>
    </p:spTree>
    <p:extLst>
      <p:ext uri="{BB962C8B-B14F-4D97-AF65-F5344CB8AC3E}">
        <p14:creationId xmlns:p14="http://schemas.microsoft.com/office/powerpoint/2010/main" val="164590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2021</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93E86A0-A714-4FCA-9AC8-34AD0254AA7A}" type="slidenum">
              <a:rPr lang="en-US" altLang="en-US"/>
              <a:pPr>
                <a:defRPr/>
              </a:pPr>
              <a:t>‹#›</a:t>
            </a:fld>
            <a:endParaRPr lang="en-US" altLang="en-US"/>
          </a:p>
        </p:txBody>
      </p:sp>
    </p:spTree>
    <p:extLst>
      <p:ext uri="{BB962C8B-B14F-4D97-AF65-F5344CB8AC3E}">
        <p14:creationId xmlns:p14="http://schemas.microsoft.com/office/powerpoint/2010/main" val="2169902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2021</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691054C-8B8D-4DE6-AD73-88D08E0DB070}" type="slidenum">
              <a:rPr lang="en-US" altLang="en-US"/>
              <a:pPr>
                <a:defRPr/>
              </a:pPr>
              <a:t>‹#›</a:t>
            </a:fld>
            <a:endParaRPr lang="en-US" altLang="en-US"/>
          </a:p>
        </p:txBody>
      </p:sp>
    </p:spTree>
    <p:extLst>
      <p:ext uri="{BB962C8B-B14F-4D97-AF65-F5344CB8AC3E}">
        <p14:creationId xmlns:p14="http://schemas.microsoft.com/office/powerpoint/2010/main" val="16068439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2021</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E1ED-2423-4F26-94FC-A33C552A0EAE}" type="slidenum">
              <a:rPr lang="en-US" altLang="en-US"/>
              <a:pPr>
                <a:defRPr/>
              </a:pPr>
              <a:t>‹#›</a:t>
            </a:fld>
            <a:endParaRPr lang="en-US" altLang="en-US"/>
          </a:p>
        </p:txBody>
      </p:sp>
    </p:spTree>
    <p:extLst>
      <p:ext uri="{BB962C8B-B14F-4D97-AF65-F5344CB8AC3E}">
        <p14:creationId xmlns:p14="http://schemas.microsoft.com/office/powerpoint/2010/main" val="3520841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2021</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FB83272C-45BD-49BF-A3A2-65AB42293AB4}" type="slidenum">
              <a:rPr lang="en-US" altLang="en-US"/>
              <a:pPr>
                <a:defRPr/>
              </a:pPr>
              <a:t>‹#›</a:t>
            </a:fld>
            <a:endParaRPr lang="en-US" altLang="en-US"/>
          </a:p>
        </p:txBody>
      </p:sp>
    </p:spTree>
    <p:extLst>
      <p:ext uri="{BB962C8B-B14F-4D97-AF65-F5344CB8AC3E}">
        <p14:creationId xmlns:p14="http://schemas.microsoft.com/office/powerpoint/2010/main" val="13471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FD9177A-2AC6-4960-A61E-649A65CF2B62}" type="slidenum">
              <a:rPr lang="en-US" altLang="en-US"/>
              <a:pPr>
                <a:defRPr/>
              </a:pPr>
              <a:t>‹#›</a:t>
            </a:fld>
            <a:endParaRPr lang="en-US" altLang="en-US"/>
          </a:p>
        </p:txBody>
      </p:sp>
    </p:spTree>
    <p:extLst>
      <p:ext uri="{BB962C8B-B14F-4D97-AF65-F5344CB8AC3E}">
        <p14:creationId xmlns:p14="http://schemas.microsoft.com/office/powerpoint/2010/main" val="344113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2EAAA12-840B-4F99-9CD4-9CB34C2E2A68}" type="slidenum">
              <a:rPr lang="en-US" altLang="en-US"/>
              <a:pPr>
                <a:defRPr/>
              </a:pPr>
              <a:t>‹#›</a:t>
            </a:fld>
            <a:endParaRPr lang="en-US" altLang="en-US"/>
          </a:p>
        </p:txBody>
      </p:sp>
    </p:spTree>
    <p:extLst>
      <p:ext uri="{BB962C8B-B14F-4D97-AF65-F5344CB8AC3E}">
        <p14:creationId xmlns:p14="http://schemas.microsoft.com/office/powerpoint/2010/main" val="284193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5BF2ADD-1625-4255-A137-20236690D898}" type="slidenum">
              <a:rPr lang="en-US" altLang="en-US"/>
              <a:pPr>
                <a:defRPr/>
              </a:pPr>
              <a:t>‹#›</a:t>
            </a:fld>
            <a:endParaRPr lang="en-US" altLang="en-US"/>
          </a:p>
        </p:txBody>
      </p:sp>
    </p:spTree>
    <p:extLst>
      <p:ext uri="{BB962C8B-B14F-4D97-AF65-F5344CB8AC3E}">
        <p14:creationId xmlns:p14="http://schemas.microsoft.com/office/powerpoint/2010/main" val="3155364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F1C0AA7F-5BA6-4C5D-82BD-13FDA935F782}" type="slidenum">
              <a:rPr lang="en-US" altLang="en-US"/>
              <a:pPr>
                <a:defRPr/>
              </a:pPr>
              <a:t>‹#›</a:t>
            </a:fld>
            <a:endParaRPr lang="en-US" altLang="en-US"/>
          </a:p>
        </p:txBody>
      </p:sp>
    </p:spTree>
    <p:extLst>
      <p:ext uri="{BB962C8B-B14F-4D97-AF65-F5344CB8AC3E}">
        <p14:creationId xmlns:p14="http://schemas.microsoft.com/office/powerpoint/2010/main" val="3643859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97CF291-58C0-4898-A09E-24AE364543FB}" type="slidenum">
              <a:rPr lang="en-US" altLang="en-US"/>
              <a:pPr>
                <a:defRPr/>
              </a:pPr>
              <a:t>‹#›</a:t>
            </a:fld>
            <a:endParaRPr lang="en-US" altLang="en-US"/>
          </a:p>
        </p:txBody>
      </p:sp>
    </p:spTree>
    <p:extLst>
      <p:ext uri="{BB962C8B-B14F-4D97-AF65-F5344CB8AC3E}">
        <p14:creationId xmlns:p14="http://schemas.microsoft.com/office/powerpoint/2010/main" val="44753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0A7C681-C705-4C8D-AC35-D1A988CFE5F9}" type="slidenum">
              <a:rPr lang="en-US" altLang="en-US"/>
              <a:pPr>
                <a:defRPr/>
              </a:pPr>
              <a:t>‹#›</a:t>
            </a:fld>
            <a:endParaRPr lang="en-US" altLang="en-US"/>
          </a:p>
        </p:txBody>
      </p:sp>
    </p:spTree>
    <p:extLst>
      <p:ext uri="{BB962C8B-B14F-4D97-AF65-F5344CB8AC3E}">
        <p14:creationId xmlns:p14="http://schemas.microsoft.com/office/powerpoint/2010/main" val="342557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E057A793-6C18-493D-A96D-1E6BC770B4C1}" type="slidenum">
              <a:rPr lang="en-US" altLang="en-US"/>
              <a:pPr>
                <a:defRPr/>
              </a:pPr>
              <a:t>‹#›</a:t>
            </a:fld>
            <a:endParaRPr lang="en-US" altLang="en-US"/>
          </a:p>
        </p:txBody>
      </p:sp>
    </p:spTree>
    <p:extLst>
      <p:ext uri="{BB962C8B-B14F-4D97-AF65-F5344CB8AC3E}">
        <p14:creationId xmlns:p14="http://schemas.microsoft.com/office/powerpoint/2010/main" val="2125884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July 2021</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3A039C8F-4115-4FA0-9A43-3F7D22ED4EB0}" type="slidenum">
              <a:rPr lang="en-US" altLang="en-US"/>
              <a:pPr>
                <a:defRPr/>
              </a:pPr>
              <a:t>‹#›</a:t>
            </a:fld>
            <a:endParaRPr lang="en-US" altLang="en-US"/>
          </a:p>
        </p:txBody>
      </p:sp>
      <p:sp>
        <p:nvSpPr>
          <p:cNvPr id="1031" name="Rectangle 7"/>
          <p:cNvSpPr>
            <a:spLocks noChangeArrowheads="1"/>
          </p:cNvSpPr>
          <p:nvPr/>
        </p:nvSpPr>
        <p:spPr bwMode="auto">
          <a:xfrm>
            <a:off x="7861300" y="333375"/>
            <a:ext cx="33988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802.11-21/0932r1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July 2021</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812C3C15-4D72-42FB-9047-80F8241B6DC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802-11aj-2018?product_id=1947491" TargetMode="External"/><Relationship Id="rId13" Type="http://schemas.openxmlformats.org/officeDocument/2006/relationships/hyperlink" Target="https://www.techstreet.com/ieee/standards/ieee-p802-11ay?product_id=2023419"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h-2016?product_id=1880837" TargetMode="External"/><Relationship Id="rId12" Type="http://schemas.openxmlformats.org/officeDocument/2006/relationships/hyperlink" Target="https://www.techstreet.com/ieee/standards/ieee-802-11ax-2021?gateway_code=ieee&amp;vendor_id=7180&amp;product_id=2019792"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i-2016?product_id=1877410" TargetMode="External"/><Relationship Id="rId11" Type="http://schemas.openxmlformats.org/officeDocument/2006/relationships/hyperlink" Target="https://www.techstreet.com/standards/ieee-p802-11?product_id=2009234" TargetMode="External"/><Relationship Id="rId5" Type="http://schemas.openxmlformats.org/officeDocument/2006/relationships/hyperlink" Target="https://www.techstreet.com/ieee/standards/ieee-802-11-2016?product_id=1867583" TargetMode="External"/><Relationship Id="rId15" Type="http://schemas.openxmlformats.org/officeDocument/2006/relationships/hyperlink" Target="http://www.techstreet.com/ieee/products/vendor_id/6896" TargetMode="External"/><Relationship Id="rId10" Type="http://schemas.openxmlformats.org/officeDocument/2006/relationships/hyperlink" Target="https://www.techstreet.com/ieee/standards/ieee-802-11aq-2018?gateway_code=ieee&amp;vendor_id=5560&amp;product_id=1909815"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s://www.techstreet.com/ieee/standards/ieee-802-11ak-2018?product_id=1949130" TargetMode="External"/><Relationship Id="rId14" Type="http://schemas.openxmlformats.org/officeDocument/2006/relationships/hyperlink" Target="https://www.techstreet.com/ieee/standards/ieee-p802-11az?gateway_code=ieee&amp;vendor_id=7226&amp;product_id=203817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msoc.org/publications/magazines/ieee-communications-standards-magazine/cfp/recent-and-future-evolution-wi-fi"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smtClean="0"/>
              <a:t>July 2021 802.11 Session</a:t>
            </a:r>
            <a:br>
              <a:rPr lang="en-US" altLang="en-US" smtClean="0"/>
            </a:br>
            <a:r>
              <a:rPr lang="en-US" altLang="en-US"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smtClean="0"/>
              <a:t>Date:</a:t>
            </a:r>
            <a:r>
              <a:rPr lang="en-US" altLang="en-US" sz="2000" b="0" smtClean="0"/>
              <a:t> 2021-07-22</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153" name="Document" r:id="rId5" imgW="8286150" imgH="2778876" progId="Word.Document.8">
                  <p:embed/>
                </p:oleObj>
              </mc:Choice>
              <mc:Fallback>
                <p:oleObj name="Document" r:id="rId5" imgW="8286150" imgH="2778876" progId="Word.Document.8">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FF68F8-2B6E-4469-B73D-19C03043279F}"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smtClean="0"/>
              <a:t>T2.8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A9D8E1F-85E4-42D3-8C1A-88DC96B204E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F78863D-863D-4A46-A96D-805D9D618630}"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smtClean="0"/>
              <a:t>T2.9 Drafts for Sale by IEEE– as of 2021-07-19</a:t>
            </a:r>
          </a:p>
        </p:txBody>
      </p:sp>
      <p:graphicFrame>
        <p:nvGraphicFramePr>
          <p:cNvPr id="77901" name="Group 77"/>
          <p:cNvGraphicFramePr>
            <a:graphicFrameLocks noGrp="1"/>
          </p:cNvGraphicFramePr>
          <p:nvPr>
            <p:ph idx="1"/>
          </p:nvPr>
        </p:nvGraphicFramePr>
        <p:xfrm>
          <a:off x="1316038" y="1341438"/>
          <a:ext cx="9661525" cy="4930775"/>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802.11-2016</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$893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rPr>
                        <a:t>Yes</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802.11ai-2016</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802.11ah-2016</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$342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8"/>
                        </a:rPr>
                        <a:t>IEEE </a:t>
                      </a:r>
                      <a:r>
                        <a:rPr kumimoji="0" lang="en-US" sz="1600" b="1" i="0" u="none" strike="noStrike" cap="none" normalizeH="0" baseline="0" dirty="0" err="1" smtClean="0">
                          <a:ln>
                            <a:noFill/>
                          </a:ln>
                          <a:solidFill>
                            <a:schemeClr val="tx1"/>
                          </a:solidFill>
                          <a:effectLst/>
                          <a:latin typeface="Times New Roman" pitchFamily="18" charset="0"/>
                          <a:hlinkClick r:id="rId8"/>
                        </a:rPr>
                        <a:t>Std</a:t>
                      </a:r>
                      <a:r>
                        <a:rPr kumimoji="0" lang="en-US" sz="1600" b="1" i="0" u="none" strike="noStrike" cap="none" normalizeH="0" baseline="0" dirty="0" smtClean="0">
                          <a:ln>
                            <a:noFill/>
                          </a:ln>
                          <a:solidFill>
                            <a:schemeClr val="tx1"/>
                          </a:solidFill>
                          <a:effectLst/>
                          <a:latin typeface="Times New Roman" pitchFamily="18" charset="0"/>
                          <a:hlinkClick r:id="rId8"/>
                        </a:rPr>
                        <a:t> 802.11aj-2018</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9"/>
                        </a:rPr>
                        <a:t>IEEE </a:t>
                      </a:r>
                      <a:r>
                        <a:rPr kumimoji="0" lang="en-US" sz="1600" b="1" i="0" u="none" strike="noStrike" cap="none" normalizeH="0" baseline="0" dirty="0" err="1" smtClean="0">
                          <a:ln>
                            <a:noFill/>
                          </a:ln>
                          <a:solidFill>
                            <a:schemeClr val="tx1"/>
                          </a:solidFill>
                          <a:effectLst/>
                          <a:latin typeface="Times New Roman" pitchFamily="18" charset="0"/>
                          <a:hlinkClick r:id="rId9"/>
                        </a:rPr>
                        <a:t>Std</a:t>
                      </a:r>
                      <a:r>
                        <a:rPr kumimoji="0" lang="en-US" sz="1600" b="1" i="0" u="none" strike="noStrike" cap="none" normalizeH="0" baseline="0" dirty="0" smtClean="0">
                          <a:ln>
                            <a:noFill/>
                          </a:ln>
                          <a:solidFill>
                            <a:schemeClr val="tx1"/>
                          </a:solidFill>
                          <a:effectLst/>
                          <a:latin typeface="Times New Roman" pitchFamily="18" charset="0"/>
                          <a:hlinkClick r:id="rId9"/>
                        </a:rPr>
                        <a:t> 802.11ak-2018</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$94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0"/>
                        </a:rPr>
                        <a:t>IEEE </a:t>
                      </a:r>
                      <a:r>
                        <a:rPr kumimoji="0" lang="en-US" sz="1600" b="1" i="0" u="none" strike="noStrike" cap="none" normalizeH="0" baseline="0" dirty="0" err="1" smtClean="0">
                          <a:ln>
                            <a:noFill/>
                          </a:ln>
                          <a:solidFill>
                            <a:schemeClr val="tx1"/>
                          </a:solidFill>
                          <a:effectLst/>
                          <a:latin typeface="Times New Roman" pitchFamily="18" charset="0"/>
                          <a:hlinkClick r:id="rId10"/>
                        </a:rPr>
                        <a:t>Std</a:t>
                      </a:r>
                      <a:r>
                        <a:rPr kumimoji="0" lang="en-US" sz="1600" b="1" i="0" u="none" strike="noStrike" cap="none" normalizeH="0" baseline="0" dirty="0" smtClean="0">
                          <a:ln>
                            <a:noFill/>
                          </a:ln>
                          <a:solidFill>
                            <a:schemeClr val="tx1"/>
                          </a:solidFill>
                          <a:effectLst/>
                          <a:latin typeface="Times New Roman" pitchFamily="18" charset="0"/>
                          <a:hlinkClick r:id="rId10"/>
                        </a:rPr>
                        <a:t> 802.11aq-2018</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a:t>
                      </a:r>
                      <a:r>
                        <a:rPr kumimoji="0" lang="en-US" sz="1600" b="1" i="0" u="none" strike="noStrike" cap="none" normalizeH="0" baseline="0" dirty="0" err="1" smtClean="0">
                          <a:ln>
                            <a:noFill/>
                          </a:ln>
                          <a:solidFill>
                            <a:schemeClr val="tx1"/>
                          </a:solidFill>
                          <a:effectLst/>
                          <a:latin typeface="Times New Roman" pitchFamily="18" charset="0"/>
                          <a:hlinkClick r:id="rId11"/>
                        </a:rPr>
                        <a:t>Std</a:t>
                      </a:r>
                      <a:r>
                        <a:rPr kumimoji="0" lang="en-US" sz="1600" b="1" i="0" u="none" strike="noStrike" cap="none" normalizeH="0" baseline="0" dirty="0" smtClean="0">
                          <a:ln>
                            <a:noFill/>
                          </a:ln>
                          <a:solidFill>
                            <a:schemeClr val="tx1"/>
                          </a:solidFill>
                          <a:effectLst/>
                          <a:latin typeface="Times New Roman" pitchFamily="18" charset="0"/>
                          <a:hlinkClick r:id="rId11"/>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$640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2"/>
                        </a:rPr>
                        <a:t>IEEE </a:t>
                      </a:r>
                      <a:r>
                        <a:rPr kumimoji="0" lang="en-US" sz="1600" b="1" i="0" u="none" strike="noStrike" cap="none" normalizeH="0" baseline="0" dirty="0" err="1" smtClean="0">
                          <a:ln>
                            <a:noFill/>
                          </a:ln>
                          <a:solidFill>
                            <a:schemeClr val="tx1"/>
                          </a:solidFill>
                          <a:effectLst/>
                          <a:latin typeface="Times New Roman" pitchFamily="18" charset="0"/>
                          <a:hlinkClick r:id="rId12"/>
                        </a:rPr>
                        <a:t>Std</a:t>
                      </a:r>
                      <a:r>
                        <a:rPr kumimoji="0" lang="en-US" sz="1600" b="1" i="0" u="none" strike="noStrike" cap="none" normalizeH="0" baseline="0" dirty="0" smtClean="0">
                          <a:ln>
                            <a:noFill/>
                          </a:ln>
                          <a:solidFill>
                            <a:schemeClr val="tx1"/>
                          </a:solidFill>
                          <a:effectLst/>
                          <a:latin typeface="Times New Roman" pitchFamily="18" charset="0"/>
                          <a:hlinkClick r:id="rId12"/>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3"/>
                        </a:rPr>
                        <a:t>IEEE P802.11ay D7.0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$283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4"/>
                        </a:rPr>
                        <a:t>IEEE P802.11az 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5"/>
                        </a:rPr>
                        <a:t>IEEE P802.11ba D8.0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D8.0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802.11-2020</a:t>
            </a:r>
          </a:p>
          <a:p>
            <a:pPr>
              <a:defRPr/>
            </a:pPr>
            <a:r>
              <a:rPr lang="en-US" altLang="en-US" dirty="0" smtClean="0"/>
              <a:t>802.11ax-2021 </a:t>
            </a:r>
            <a:r>
              <a:rPr lang="en-US" altLang="en-US" dirty="0"/>
              <a:t>submitted under PSDO </a:t>
            </a:r>
            <a:endParaRPr lang="en-US" altLang="en-US" dirty="0" smtClean="0"/>
          </a:p>
          <a:p>
            <a:pPr>
              <a:defRPr/>
            </a:pPr>
            <a:r>
              <a:rPr lang="en-US" altLang="en-US" dirty="0" smtClean="0"/>
              <a:t>802.11ba-2021, 802.11ay-2021 WG approved for submission </a:t>
            </a:r>
            <a:r>
              <a:rPr lang="en-US" altLang="en-US" dirty="0"/>
              <a:t>under </a:t>
            </a:r>
            <a:r>
              <a:rPr lang="en-US" altLang="en-US" dirty="0" smtClean="0"/>
              <a:t>PSDO, EC approval expected July 2021</a:t>
            </a:r>
            <a:endParaRPr lang="en-GB" altLang="en-US" dirty="0" smtClean="0"/>
          </a:p>
          <a:p>
            <a:pPr>
              <a:defRPr/>
            </a:pPr>
            <a:r>
              <a:rPr lang="en-GB" altLang="en-US" dirty="0" smtClean="0"/>
              <a:t>Drafts</a:t>
            </a:r>
          </a:p>
          <a:p>
            <a:pPr lvl="1">
              <a:defRPr/>
            </a:pPr>
            <a:r>
              <a:rPr lang="en-GB" altLang="en-US" dirty="0" smtClean="0"/>
              <a:t>Drafts are sent to JTC1/SC6 during sponsor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P802.11ay D7.0 and P802.11ba D8.0 sent for information Feb 9, 2021</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smtClean="0"/>
              <a:t>T2.10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8B8E887-A544-48F5-8175-7E2CC89A9203}"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smtClean="0"/>
              <a:t>T2.11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graphicFrame>
        <p:nvGraphicFramePr>
          <p:cNvPr id="2" name="Table 1"/>
          <p:cNvGraphicFramePr>
            <a:graphicFrameLocks noGrp="1"/>
          </p:cNvGraphicFramePr>
          <p:nvPr/>
        </p:nvGraphicFramePr>
        <p:xfrm>
          <a:off x="315913" y="1981200"/>
          <a:ext cx="11266487" cy="4038600"/>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F8B33E2-B3FA-4140-B7A9-833070FD575C}"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smtClean="0"/>
              <a:t>T2.12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13479EC-3CFC-4D9F-9C2E-840792CAC8A8}" type="slidenum">
              <a:rPr lang="en-US" altLang="en-US" sz="1200" b="0" smtClean="0"/>
              <a:pPr>
                <a:spcBef>
                  <a:spcPct val="0"/>
                </a:spcBef>
                <a:buFontTx/>
                <a:buNone/>
              </a:pPr>
              <a:t>14</a:t>
            </a:fld>
            <a:endParaRPr lang="en-US" altLang="en-US" sz="1200" b="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smtClean="0"/>
              <a:t>T2.12 802.11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A23D215-BE55-4D00-92BB-19B4D68FF036}"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Nikolich</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smtClean="0"/>
              <a:t>The wireless chairs meeting makes decisions related to the operation of the wireless interim meetings,  such as location and cost.</a:t>
            </a:r>
          </a:p>
          <a:p>
            <a:r>
              <a:rPr lang="en-GB" altLang="en-US" sz="2800" smtClean="0"/>
              <a:t>The meeting is open to all.</a:t>
            </a:r>
          </a:p>
          <a:p>
            <a:r>
              <a:rPr lang="en-GB" altLang="en-US" sz="2800" smtClean="0"/>
              <a:t>If you are interested in these topics,  please attend.</a:t>
            </a:r>
          </a:p>
          <a:p>
            <a:r>
              <a:rPr lang="en-GB" altLang="en-US" sz="2800" smtClean="0"/>
              <a:t>The wireless chairs meeting takes place </a:t>
            </a:r>
          </a:p>
          <a:p>
            <a:pPr lvl="1"/>
            <a:r>
              <a:rPr lang="en-GB" altLang="en-US" smtClean="0"/>
              <a:t>At 4:00pm local time on the Sunday of 802 Plenary and 802 Wireless Interim in-person sessions, and </a:t>
            </a:r>
          </a:p>
          <a:p>
            <a:pPr lvl="1"/>
            <a:r>
              <a:rPr lang="en-GB" altLang="en-US" smtClean="0"/>
              <a:t>As scheduled via teleconference for electronic sessions; Next meeting: </a:t>
            </a:r>
            <a:r>
              <a:rPr lang="en-GB" altLang="en-US" b="1" smtClean="0"/>
              <a:t>Wednesday 2021-08-04, 2021-09-01 3PM Eastern</a:t>
            </a:r>
            <a:r>
              <a:rPr lang="en-GB" altLang="en-US" smtClean="0"/>
              <a:t>, call details will be posted here: </a:t>
            </a:r>
            <a:r>
              <a:rPr lang="en-GB" altLang="en-US" smtClean="0">
                <a:hlinkClick r:id="rId2"/>
              </a:rPr>
              <a:t>http://ieee802.org/802tele_calendar.html</a:t>
            </a:r>
            <a:r>
              <a:rPr lang="en-GB" altLang="en-US" smtClean="0"/>
              <a:t>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D3A46D6-4885-4D49-95E3-4BFCA0BE7B55}"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September </a:t>
            </a:r>
            <a:r>
              <a:rPr lang="en-US" sz="3200" dirty="0"/>
              <a:t>electronic WG11 meeting: September </a:t>
            </a:r>
            <a:r>
              <a:rPr lang="en-US" sz="3200" dirty="0" smtClean="0"/>
              <a:t>13-21 </a:t>
            </a:r>
          </a:p>
          <a:p>
            <a:pPr>
              <a:defRPr/>
            </a:pPr>
            <a:r>
              <a:rPr lang="en-US" sz="3200" u="sng" dirty="0" smtClean="0"/>
              <a:t>802 Wireless Opening Plenary </a:t>
            </a:r>
            <a:r>
              <a:rPr lang="en-US" sz="3200" dirty="0" smtClean="0"/>
              <a:t>meeting: Friday </a:t>
            </a:r>
            <a:r>
              <a:rPr lang="en-US" sz="3200" dirty="0"/>
              <a:t>Sept 10</a:t>
            </a:r>
            <a:endParaRPr lang="en-US" sz="3200" dirty="0" smtClean="0"/>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smtClean="0"/>
              <a:t>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AA93C5-3089-4058-A8FC-79E9352E7337}"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561AD3D-F978-4287-8BA5-75CAD05D0D32}" type="slidenum">
              <a:rPr lang="en-US" altLang="en-US" sz="1200" b="0" smtClean="0"/>
              <a:pPr>
                <a:spcBef>
                  <a:spcPct val="0"/>
                </a:spcBef>
                <a:buFontTx/>
                <a:buNone/>
              </a:pPr>
              <a:t>18</a:t>
            </a:fld>
            <a:endParaRPr lang="en-US" altLang="en-US" sz="1200" b="0" smtClean="0"/>
          </a:p>
        </p:txBody>
      </p:sp>
      <p:sp>
        <p:nvSpPr>
          <p:cNvPr id="35846" name="TextBox 1"/>
          <p:cNvSpPr txBox="1">
            <a:spLocks noChangeArrowheads="1"/>
          </p:cNvSpPr>
          <p:nvPr/>
        </p:nvSpPr>
        <p:spPr bwMode="auto">
          <a:xfrm>
            <a:off x="533400" y="2209800"/>
            <a:ext cx="9067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Edward AU: See </a:t>
            </a:r>
            <a:r>
              <a:rPr lang="en-US" altLang="en-US">
                <a:hlinkClick r:id="rId3"/>
              </a:rPr>
              <a:t>https://www.comsoc.org/publications/magazines/ieee-communications-standards-magazine/cfp/recent-and-future-evolution-wi-fi</a:t>
            </a:r>
            <a:r>
              <a:rPr lang="en-US" altLang="en-US"/>
              <a:t> </a:t>
            </a:r>
            <a:endParaRPr lang="en-GB"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BDF78B6-FD21-47B2-AF68-5BC3BF7BAB9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smtClean="0"/>
              <a:t>This report provides the WG chair’s supplementary material related to attending the July 2021 802.11 WG plenary meetings.</a:t>
            </a:r>
          </a:p>
          <a:p>
            <a:endParaRPr lang="en-GB" altLang="en-US" sz="2800" b="0" smtClean="0"/>
          </a:p>
          <a:p>
            <a:r>
              <a:rPr lang="en-GB" altLang="en-US" sz="2800" b="0" smtClean="0"/>
              <a:t>Refer to the agenda: 11-21/0930r&lt;latest&gt;</a:t>
            </a:r>
          </a:p>
          <a:p>
            <a:endParaRPr lang="en-US" altLang="en-US" sz="2800" b="0" smtClean="0"/>
          </a:p>
          <a:p>
            <a:r>
              <a:rPr lang="en-US" altLang="en-US" sz="2800" b="0" smtClean="0"/>
              <a:t>R1: correction to slide 17</a:t>
            </a:r>
            <a:endParaRPr lang="en-GB" altLang="en-US" sz="2800" b="0" smtClean="0"/>
          </a:p>
          <a:p>
            <a:pPr lvl="1"/>
            <a:endParaRPr lang="en-GB" altLang="en-US"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F3D4293-CCFD-4CA1-9689-ECE7C4CDB121}"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B121D49-270B-4233-95A5-A2A639E040C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3B24D6-641F-4D30-9FAA-5CE4FBA371E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C36F3D5-A627-41F1-9485-21A5C471458F}"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graphicFrame>
        <p:nvGraphicFramePr>
          <p:cNvPr id="2" name="Table 1"/>
          <p:cNvGraphicFramePr>
            <a:graphicFrameLocks noGrp="1"/>
          </p:cNvGraphicFramePr>
          <p:nvPr/>
        </p:nvGraphicFramePr>
        <p:xfrm>
          <a:off x="315913" y="1981200"/>
          <a:ext cx="11266487" cy="4038600"/>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F61100D-696F-4E81-A422-3A97D9B262FC}"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2F45B67-2178-4B47-A7F0-3427B16139DD}"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smtClean="0"/>
              <a:t>T2.1 Participant behavior in IEEE-SA activities is guided</a:t>
            </a:r>
            <a:br>
              <a:rPr lang="en-US" altLang="en-US" smtClean="0"/>
            </a:br>
            <a:r>
              <a:rPr lang="en-US" altLang="en-US" smtClean="0"/>
              <a:t>by the IEEE Codes of Ethics &amp; Conduct</a:t>
            </a:r>
            <a:endParaRPr lang="en-GB" altLang="en-US"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704C64B-4E12-400B-A13F-2CB06A5F34D6}"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F736CFE-EFF7-44B1-B586-F4AE889F74CF}"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smtClean="0"/>
              <a:t>The </a:t>
            </a:r>
            <a:r>
              <a:rPr lang="en-US" altLang="en-US" smtClean="0">
                <a:hlinkClick r:id="rId3"/>
              </a:rPr>
              <a:t>IEEE-SA Standards Board Bylaws </a:t>
            </a:r>
            <a:r>
              <a:rPr lang="en-US" altLang="en-US" smtClean="0"/>
              <a:t>(clause 5.2.1.3) specifies that “</a:t>
            </a:r>
            <a:r>
              <a:rPr lang="en-US" altLang="en-US" i="1" smtClean="0"/>
              <a:t>the standards development process shall not be dominated by any single interest category, individual, or organization</a:t>
            </a:r>
            <a:r>
              <a:rPr lang="en-US" altLang="en-US" smtClean="0"/>
              <a:t>”</a:t>
            </a:r>
          </a:p>
          <a:p>
            <a:pPr lvl="1">
              <a:buFont typeface="Arial" panose="020B0604020202020204" pitchFamily="34"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r>
              <a:rPr lang="en-US" altLang="en-US" smtClean="0"/>
              <a:t>This rule applies equally to those participating in a standards development project and to that project’s leadership group</a:t>
            </a:r>
          </a:p>
          <a:p>
            <a:r>
              <a:rPr lang="en-US" altLang="en-US" smtClean="0"/>
              <a:t>Any person who reasonably suspects that dominance is occurring in a standards development project is encouraged to bring the issue to the attention of the Standards Committee or the project’s IEEE-SA Program Manager</a:t>
            </a:r>
          </a:p>
          <a:p>
            <a:endParaRPr lang="en-US" altLang="en-US"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BAB1EC81-7E77-4F14-95A7-6F9E9256B042}"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smtClean="0">
                <a:latin typeface="Calibri" panose="020F0502020204030204" pitchFamily="34" charset="0"/>
                <a:cs typeface="Calibri" panose="020F0502020204030204" pitchFamily="34" charset="0"/>
              </a:rPr>
              <a:t/>
            </a:r>
            <a:br>
              <a:rPr lang="en-US" altLang="en-US" sz="3200" smtClean="0">
                <a:latin typeface="Calibri" panose="020F0502020204030204" pitchFamily="34" charset="0"/>
                <a:cs typeface="Calibri" panose="020F0502020204030204" pitchFamily="34" charset="0"/>
              </a:rPr>
            </a:br>
            <a:endParaRPr lang="en-US" altLang="en-US" sz="320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18388C9-1E70-4DDD-B3EA-30CAD3D221CE}"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C62F038-FAC9-4438-85F4-3256399E7A7A}"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 Session: Electronic September 13-21, 2021 </a:t>
            </a:r>
          </a:p>
          <a:p>
            <a:pPr marL="0" indent="0">
              <a:buFontTx/>
              <a:buNone/>
              <a:defRPr/>
            </a:pPr>
            <a:endParaRPr lang="en-GB" altLang="en-US" dirty="0" smtClean="0"/>
          </a:p>
          <a:p>
            <a:pPr marL="0" indent="0">
              <a:buFontTx/>
              <a:buNone/>
              <a:defRPr/>
            </a:pPr>
            <a:r>
              <a:rPr lang="en-GB" altLang="en-US" dirty="0" smtClean="0"/>
              <a:t>Chair Advisory Committee meetings </a:t>
            </a:r>
          </a:p>
          <a:p>
            <a:pPr marL="457200" lvl="1" indent="0">
              <a:buFontTx/>
              <a:buNone/>
              <a:defRPr/>
            </a:pPr>
            <a:r>
              <a:rPr lang="en-GB" altLang="en-US" dirty="0" smtClean="0"/>
              <a:t>CAC teleconference:  </a:t>
            </a:r>
            <a:r>
              <a:rPr lang="en-GB" altLang="en-US" b="1" dirty="0" smtClean="0"/>
              <a:t>Monday 2021-08-09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Meeting date set to meet 30-day agenda submission deadline.</a:t>
            </a:r>
          </a:p>
          <a:p>
            <a:pPr marL="457200" lvl="1" indent="0">
              <a:buFontTx/>
              <a:buNone/>
              <a:defRPr/>
            </a:pPr>
            <a:r>
              <a:rPr lang="en-GB" altLang="en-US" dirty="0" smtClean="0"/>
              <a:t>CAC teleconference: </a:t>
            </a:r>
            <a:r>
              <a:rPr lang="en-GB" altLang="en-US" b="1" dirty="0" smtClean="0"/>
              <a:t>Monday 2021-08-30 at 9 am Eastern </a:t>
            </a:r>
          </a:p>
          <a:p>
            <a:pPr marL="457200" lvl="1" indent="0">
              <a:buFontTx/>
              <a:buNone/>
              <a:defRPr/>
            </a:pPr>
            <a:r>
              <a:rPr lang="en-GB" altLang="en-US" dirty="0" smtClean="0"/>
              <a:t>CAC teleconference: </a:t>
            </a:r>
            <a:r>
              <a:rPr lang="en-GB" altLang="en-US" b="1" dirty="0" smtClean="0"/>
              <a:t>Thursday 2021-09-09 at 9 am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2021</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BDD6675-9DDB-42F0-BB4F-2F50DCE73222}"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129058</TotalTime>
  <Words>1893</Words>
  <Application>Microsoft Office PowerPoint</Application>
  <PresentationFormat>Widescreen</PresentationFormat>
  <Paragraphs>393</Paragraphs>
  <Slides>23</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Times New Roman</vt:lpstr>
      <vt:lpstr>Arial</vt:lpstr>
      <vt:lpstr>Calibri</vt:lpstr>
      <vt:lpstr>Wingdings</vt:lpstr>
      <vt:lpstr>Default Design</vt:lpstr>
      <vt:lpstr>Custom Design</vt:lpstr>
      <vt:lpstr>Microsoft Word 97 - 2003 Document</vt:lpstr>
      <vt:lpstr>July 2021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T2.8 Requests for Letters of Assurance</vt:lpstr>
      <vt:lpstr>T2.9 Drafts for Sale by IEEE– as of 2021-07-19</vt:lpstr>
      <vt:lpstr>T2.10 ISO/IEC JTC1/SC6</vt:lpstr>
      <vt:lpstr>T2.11 Press Releases, Blogs </vt:lpstr>
      <vt:lpstr>T2.12 IEEE 802 Public Visibility Standing Committee</vt:lpstr>
      <vt:lpstr>T2.12 802.11 Public Visibility Events</vt:lpstr>
      <vt:lpstr>T7.1 802 Wireless Chairs meeting</vt:lpstr>
      <vt:lpstr>T7.2 Planned Next Meeting – Interim</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2021 Supplementary Material</dc:title>
  <dc:creator>dorothy.stanley@hpe.com</dc:creator>
  <cp:keywords>11-21-0932r1</cp:keywords>
  <cp:lastModifiedBy>Stanley, Dorothy</cp:lastModifiedBy>
  <cp:revision>2292</cp:revision>
  <cp:lastPrinted>1998-02-10T13:28:06Z</cp:lastPrinted>
  <dcterms:created xsi:type="dcterms:W3CDTF">1998-02-10T13:07:52Z</dcterms:created>
  <dcterms:modified xsi:type="dcterms:W3CDTF">2021-07-22T14:42:19Z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