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802.11-21/0925r1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0-04-00be-july-sept-tgbe-teleconference-agenda.docx" TargetMode="External"/><Relationship Id="rId2" Type="http://schemas.openxmlformats.org/officeDocument/2006/relationships/hyperlink" Target="https://mentor.ieee.org/802.11/dcn/21/11-21-0924-09-00be-tgbe-july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3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2021-07-19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July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several technical/editorial </a:t>
            </a:r>
            <a:r>
              <a:rPr lang="en-US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Initiated resolving comments from CC36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D1.1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D1.1 is expected to be available </a:t>
            </a:r>
            <a:r>
              <a:rPr lang="en-US" dirty="0">
                <a:solidFill>
                  <a:schemeClr val="tx1"/>
                </a:solidFill>
              </a:rPr>
              <a:t>by July 31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924r9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1090r4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1982r32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12	Monday 	– MAC/PHY		19:00-21:00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14	Wednesday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15	Thursday 	– MAC/PHY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19	Monday 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21	Wednesday 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22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26 	Monday	– MAC/PHY		19:00-21:00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28	Wednesday – Joint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29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Aug 2-6	 Mon-Fri 	– No Conf Calls 		Holiday     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Aug 09 	Monday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11	Wednesday – Joint (Motions) 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12	Thursday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16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18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19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23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25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26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30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01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02	Thursday 	– MAC	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Sep 06 	Monday	– No Conf Call 		Labor Day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08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09	Thursday    – MAC	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3423</TotalTime>
  <Words>642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2021-07-20T14:44:24Z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