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57" r:id="rId6"/>
    <p:sldId id="260" r:id="rId7"/>
    <p:sldId id="25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CF3A00-E919-42B7-AAAE-D944609E6A7B}" v="45" dt="2021-03-15T14:24:11.3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92" autoAdjust="0"/>
    <p:restoredTop sz="94660"/>
  </p:normalViewPr>
  <p:slideViewPr>
    <p:cSldViewPr>
      <p:cViewPr varScale="1">
        <p:scale>
          <a:sx n="114" d="100"/>
          <a:sy n="114" d="100"/>
        </p:scale>
        <p:origin x="408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802.11-21/0925r0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0-04-00be-july-sept-tgbe-teleconference-agenda.docx" TargetMode="External"/><Relationship Id="rId2" Type="http://schemas.openxmlformats.org/officeDocument/2006/relationships/hyperlink" Target="https://mentor.ieee.org/802.11/dcn/21/11-21-0924-09-00be-tgbe-july-2021-meeting-agenda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1982-32-00be-tgbe-motions-list-for-teleconferences-part-2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078C9E1-E261-45D9-B17A-B795E415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TGbe May 2021 Closing Report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724DD-4485-4EB3-930C-0A4154AA8D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31F-7E17-4A3F-827A-9D98E6264F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D5A45-F10E-4C6F-A5CB-7B4E64C2D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7B67E75-6FEC-43C0-9EE5-4FDD767F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4463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2021-07-19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15F102E-0782-4BCD-A930-15E03346A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593758"/>
              </p:ext>
            </p:extLst>
          </p:nvPr>
        </p:nvGraphicFramePr>
        <p:xfrm>
          <a:off x="1825625" y="2683670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0"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515F102E-0782-4BCD-A930-15E03346A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25" y="2683670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85F313B5-5193-478A-A520-BE0627F5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2" y="213757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8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TGbe had scheduled 4 conf. calls during the July electronic plenary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Two Joint calls, and two parallel MAC/PHY calls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Covered proposed draft texts (PDTs), comment resolution documents, and technical submissions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Approved the resolution of </a:t>
            </a:r>
            <a:r>
              <a:rPr lang="en-US" dirty="0">
                <a:solidFill>
                  <a:schemeClr val="tx1"/>
                </a:solidFill>
              </a:rPr>
              <a:t>several technical/editorial </a:t>
            </a:r>
            <a:r>
              <a:rPr lang="en-US" dirty="0"/>
              <a:t>comments and PDT submissions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Initiated resolving comments from CC36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Approved the creation of TGbe D1.1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TGbe D1.0 is expected to be available </a:t>
            </a:r>
            <a:r>
              <a:rPr lang="en-US" dirty="0">
                <a:solidFill>
                  <a:schemeClr val="tx1"/>
                </a:solidFill>
              </a:rPr>
              <a:t>by July 31</a:t>
            </a:r>
            <a:r>
              <a:rPr lang="en-US" baseline="30000" dirty="0">
                <a:solidFill>
                  <a:schemeClr val="tx1"/>
                </a:solidFill>
              </a:rPr>
              <a:t>st</a:t>
            </a:r>
            <a:r>
              <a:rPr lang="en-US" dirty="0">
                <a:solidFill>
                  <a:schemeClr val="tx1"/>
                </a:solidFill>
              </a:rPr>
              <a:t>,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Agenda is available in </a:t>
            </a:r>
            <a:r>
              <a:rPr lang="en-US" dirty="0">
                <a:solidFill>
                  <a:srgbClr val="FF0000"/>
                </a:solidFill>
                <a:hlinkClick r:id="rId2"/>
              </a:rPr>
              <a:t>924r9</a:t>
            </a:r>
            <a:r>
              <a:rPr lang="en-US" dirty="0"/>
              <a:t>, with queue statuses available in </a:t>
            </a:r>
            <a:r>
              <a:rPr lang="en-US" dirty="0">
                <a:solidFill>
                  <a:srgbClr val="FF0000"/>
                </a:solidFill>
                <a:hlinkClick r:id="rId3"/>
              </a:rPr>
              <a:t>1090r4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Future Teleconference Plan is provided in the next slide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Motions List is available in </a:t>
            </a:r>
            <a:r>
              <a:rPr lang="en-US" dirty="0">
                <a:solidFill>
                  <a:srgbClr val="FF0000"/>
                </a:solidFill>
                <a:hlinkClick r:id="rId4"/>
              </a:rPr>
              <a:t>1982r32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ED5AE-CF03-4422-B92D-E9623D1A5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105399" cy="4494213"/>
          </a:xfrm>
        </p:spPr>
        <p:txBody>
          <a:bodyPr/>
          <a:lstStyle/>
          <a:p>
            <a:pPr marL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400" u="sng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July 12	Monday 	– MAC/PHY		19:00-21:00 ET</a:t>
            </a:r>
            <a:endParaRPr lang="en-US" sz="14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400" u="sng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July 14	Wednesday	– Joint (Motions)		09:00-11:00 ET</a:t>
            </a:r>
            <a:endParaRPr lang="en-US" sz="14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400" u="sng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July 15	Thursday 	– MAC/PHY		09:00-11:00 ET</a:t>
            </a:r>
            <a:endParaRPr lang="en-US" sz="14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400" u="sng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July 19	Monday 	– Joint (Motions)		09:00-11:00 ET</a:t>
            </a:r>
            <a:endParaRPr lang="en-US" sz="14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July 21	Wednesday – MAC			10:00-12:00 ET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July 22	Thursday 	– MAC			10:00-12:00 ET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July 26 	Monday	– MAC/PHY		19:00-21:00 ET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July 28	Wednesday – Joint			10:00-12:00 ET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July 29	Thursday 	– MAC			10:00-12:00 ET</a:t>
            </a:r>
          </a:p>
          <a:p>
            <a:pPr marL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400" dirty="0">
                <a:solidFill>
                  <a:srgbClr val="FF0000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Aug 2-6	 Mon-Fri 	– No Conf Calls 		Holiday       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7F4F601-23E3-46B6-A79D-1B06F13D1768}"/>
              </a:ext>
            </a:extLst>
          </p:cNvPr>
          <p:cNvSpPr txBox="1">
            <a:spLocks/>
          </p:cNvSpPr>
          <p:nvPr/>
        </p:nvSpPr>
        <p:spPr bwMode="auto">
          <a:xfrm>
            <a:off x="6428318" y="1981200"/>
            <a:ext cx="4952999" cy="441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400" dirty="0">
                <a:latin typeface="Times New Roman" panose="02020603050405020304" pitchFamily="18" charset="0"/>
              </a:rPr>
              <a:t>Aug 09 	Monday	– MAC/PHY		19:00-21:00 ET</a:t>
            </a:r>
          </a:p>
          <a:p>
            <a:r>
              <a:rPr lang="en-US" sz="1400" dirty="0">
                <a:latin typeface="Times New Roman" panose="02020603050405020304" pitchFamily="18" charset="0"/>
              </a:rPr>
              <a:t>Aug 11	Wednesday – Joint (Motions) 	10:00-12:00 ET</a:t>
            </a:r>
          </a:p>
          <a:p>
            <a:r>
              <a:rPr lang="en-US" sz="1400" dirty="0">
                <a:latin typeface="Times New Roman" panose="02020603050405020304" pitchFamily="18" charset="0"/>
              </a:rPr>
              <a:t>Aug 12	Thursday 	– MAC			10:00-12:00 ET</a:t>
            </a:r>
          </a:p>
          <a:p>
            <a:r>
              <a:rPr lang="en-US" sz="1400" dirty="0">
                <a:latin typeface="Times New Roman" panose="02020603050405020304" pitchFamily="18" charset="0"/>
              </a:rPr>
              <a:t>Aug 16 	Monday	– MAC/PHY		19:00-21:00 ET</a:t>
            </a:r>
          </a:p>
          <a:p>
            <a:pPr lvl="0"/>
            <a:r>
              <a:rPr lang="en-US" sz="1400" dirty="0">
                <a:latin typeface="Times New Roman" panose="02020603050405020304" pitchFamily="18" charset="0"/>
              </a:rPr>
              <a:t>Aug 18	Wednesday – Joint			10:00-12:00 ET</a:t>
            </a:r>
          </a:p>
          <a:p>
            <a:pPr lvl="0"/>
            <a:r>
              <a:rPr lang="en-US" sz="1400" dirty="0">
                <a:latin typeface="Times New Roman" panose="02020603050405020304" pitchFamily="18" charset="0"/>
              </a:rPr>
              <a:t>Aug 19	Thursday 	– MAC			10:00-12:00 ET</a:t>
            </a:r>
          </a:p>
          <a:p>
            <a:pPr lvl="0"/>
            <a:r>
              <a:rPr lang="en-US" sz="1400" dirty="0">
                <a:latin typeface="Times New Roman" panose="02020603050405020304" pitchFamily="18" charset="0"/>
              </a:rPr>
              <a:t>Aug 23 	Monday	– MAC/PHY		19:00-21:00 ET</a:t>
            </a:r>
          </a:p>
          <a:p>
            <a:pPr lvl="0"/>
            <a:r>
              <a:rPr lang="en-US" sz="1400" dirty="0">
                <a:latin typeface="Times New Roman" panose="02020603050405020304" pitchFamily="18" charset="0"/>
              </a:rPr>
              <a:t>Aug 25	Wednesday – Joint (Motions)		10:00-12:00 ET</a:t>
            </a:r>
          </a:p>
          <a:p>
            <a:pPr lvl="0"/>
            <a:r>
              <a:rPr lang="en-US" sz="1400" dirty="0">
                <a:latin typeface="Times New Roman" panose="02020603050405020304" pitchFamily="18" charset="0"/>
              </a:rPr>
              <a:t>Aug 26	Thursday 	– MAC			10:00-12:00 ET</a:t>
            </a:r>
          </a:p>
          <a:p>
            <a:pPr lvl="0"/>
            <a:r>
              <a:rPr lang="en-US" sz="1400" dirty="0">
                <a:latin typeface="Times New Roman" panose="02020603050405020304" pitchFamily="18" charset="0"/>
              </a:rPr>
              <a:t>Aug 30 	Monday	– MAC/PHY		19:00-21:00 ET</a:t>
            </a:r>
          </a:p>
          <a:p>
            <a:pPr lvl="0"/>
            <a:r>
              <a:rPr lang="en-US" sz="1400" dirty="0">
                <a:latin typeface="Times New Roman" panose="02020603050405020304" pitchFamily="18" charset="0"/>
              </a:rPr>
              <a:t>Sep 01	Wednesday – Joint			10:00-12:00 ET</a:t>
            </a:r>
          </a:p>
          <a:p>
            <a:pPr lvl="0"/>
            <a:r>
              <a:rPr lang="en-US" sz="1400" dirty="0">
                <a:latin typeface="Times New Roman" panose="02020603050405020304" pitchFamily="18" charset="0"/>
              </a:rPr>
              <a:t>Sep 02	Thursday 	– MAC			10:00-12:00 ET</a:t>
            </a:r>
          </a:p>
          <a:p>
            <a:pPr lvl="0"/>
            <a:r>
              <a:rPr lang="en-US" sz="1400" dirty="0">
                <a:solidFill>
                  <a:srgbClr val="FF0000"/>
                </a:solidFill>
                <a:highlight>
                  <a:srgbClr val="00FFFF"/>
                </a:highlight>
              </a:rPr>
              <a:t>Sep 06 	Monday	– No Conf Call 		Labor Day</a:t>
            </a:r>
          </a:p>
          <a:p>
            <a:pPr lvl="0"/>
            <a:r>
              <a:rPr lang="en-US" sz="1400" dirty="0">
                <a:latin typeface="Times New Roman" panose="02020603050405020304" pitchFamily="18" charset="0"/>
              </a:rPr>
              <a:t>Sep 08	Wednesday – Joint (Motions)		10:00-12:00 ET</a:t>
            </a:r>
          </a:p>
          <a:p>
            <a:pPr lvl="0"/>
            <a:r>
              <a:rPr lang="en-US" sz="1400" dirty="0">
                <a:latin typeface="Times New Roman" panose="02020603050405020304" pitchFamily="18" charset="0"/>
              </a:rPr>
              <a:t>Sep 09	Thursday    – MAC			10:00-12:00 ET</a:t>
            </a:r>
          </a:p>
        </p:txBody>
      </p:sp>
    </p:spTree>
    <p:extLst>
      <p:ext uri="{BB962C8B-B14F-4D97-AF65-F5344CB8AC3E}">
        <p14:creationId xmlns:p14="http://schemas.microsoft.com/office/powerpoint/2010/main" val="1693586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PAR approved													Mar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First TG meeting													May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D0.1																Sep           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D1.0 WG Comment Collection 									May 		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D2.0 WG Comment Collection									Mar 		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D3.0 Letter Ballot </a:t>
            </a:r>
            <a:r>
              <a:rPr lang="en-US" dirty="0"/>
              <a:t>												Nov  		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Initial Sponsor Ballot (D4.0)										May          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Final 802.11 WG approval										Mar  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 EC approval													Mar  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RevCom</a:t>
            </a:r>
            <a:r>
              <a:rPr lang="en-US" dirty="0"/>
              <a:t> and SASB approval									May           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3423</TotalTime>
  <Words>642</Words>
  <Application>Microsoft Office PowerPoint</Application>
  <PresentationFormat>Widescreen</PresentationFormat>
  <Paragraphs>63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TGbe May 2021 Closing Report</vt:lpstr>
      <vt:lpstr>TGbe (Extremely High Throughput)</vt:lpstr>
      <vt:lpstr>Teleconference Plan</vt:lpstr>
      <vt:lpstr>Timeline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 Asterjadhi</dc:creator>
  <cp:lastModifiedBy>Alfred Aster</cp:lastModifiedBy>
  <cp:revision>43</cp:revision>
  <cp:lastPrinted>1601-01-01T00:00:00Z</cp:lastPrinted>
  <dcterms:created xsi:type="dcterms:W3CDTF">2019-08-12T15:18:02Z</dcterms:created>
  <dcterms:modified xsi:type="dcterms:W3CDTF">2021-07-19T14:52:51Z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