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6"/>
  </p:notesMasterIdLst>
  <p:handoutMasterIdLst>
    <p:handoutMasterId r:id="rId27"/>
  </p:handoutMasterIdLst>
  <p:sldIdLst>
    <p:sldId id="256" r:id="rId2"/>
    <p:sldId id="257" r:id="rId3"/>
    <p:sldId id="333" r:id="rId4"/>
    <p:sldId id="258" r:id="rId5"/>
    <p:sldId id="260" r:id="rId6"/>
    <p:sldId id="328" r:id="rId7"/>
    <p:sldId id="261" r:id="rId8"/>
    <p:sldId id="263" r:id="rId9"/>
    <p:sldId id="264" r:id="rId10"/>
    <p:sldId id="265" r:id="rId11"/>
    <p:sldId id="266" r:id="rId12"/>
    <p:sldId id="270" r:id="rId13"/>
    <p:sldId id="330" r:id="rId14"/>
    <p:sldId id="331" r:id="rId15"/>
    <p:sldId id="332" r:id="rId16"/>
    <p:sldId id="267" r:id="rId17"/>
    <p:sldId id="299" r:id="rId18"/>
    <p:sldId id="334" r:id="rId19"/>
    <p:sldId id="335" r:id="rId20"/>
    <p:sldId id="336" r:id="rId21"/>
    <p:sldId id="337" r:id="rId22"/>
    <p:sldId id="338" r:id="rId23"/>
    <p:sldId id="339" r:id="rId24"/>
    <p:sldId id="323" r:id="rId25"/>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E32008F-DF31-475C-AA81-71B070C74BE1}" v="15" dt="2021-03-15T15:00:02.405"/>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2623" autoAdjust="0"/>
    <p:restoredTop sz="94660"/>
  </p:normalViewPr>
  <p:slideViewPr>
    <p:cSldViewPr>
      <p:cViewPr varScale="1">
        <p:scale>
          <a:sx n="114" d="100"/>
          <a:sy n="114" d="100"/>
        </p:scale>
        <p:origin x="1122" y="102"/>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4" d="100"/>
          <a:sy n="84" d="100"/>
        </p:scale>
        <p:origin x="381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microsoft.com/office/2016/11/relationships/changesInfo" Target="changesInfos/changesInfo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fred Asterjadhi" userId="39de57b9-85c0-4fd1-aaac-8ca2b6560ad0" providerId="ADAL" clId="{B9EAC2BF-4E12-44FE-A845-F99C506449F8}"/>
    <pc:docChg chg="modSld">
      <pc:chgData name="Alfred Asterjadhi" userId="39de57b9-85c0-4fd1-aaac-8ca2b6560ad0" providerId="ADAL" clId="{B9EAC2BF-4E12-44FE-A845-F99C506449F8}" dt="2020-03-18T18:52:57.329" v="0"/>
      <pc:docMkLst>
        <pc:docMk/>
      </pc:docMkLst>
      <pc:sldChg chg="addSp">
        <pc:chgData name="Alfred Asterjadhi" userId="39de57b9-85c0-4fd1-aaac-8ca2b6560ad0" providerId="ADAL" clId="{B9EAC2BF-4E12-44FE-A845-F99C506449F8}" dt="2020-03-18T18:52:57.329" v="0"/>
        <pc:sldMkLst>
          <pc:docMk/>
          <pc:sldMk cId="0" sldId="256"/>
        </pc:sldMkLst>
        <pc:spChg chg="add">
          <ac:chgData name="Alfred Asterjadhi" userId="39de57b9-85c0-4fd1-aaac-8ca2b6560ad0" providerId="ADAL" clId="{B9EAC2BF-4E12-44FE-A845-F99C506449F8}" dt="2020-03-18T18:52:57.329" v="0"/>
          <ac:spMkLst>
            <pc:docMk/>
            <pc:sldMk cId="0" sldId="256"/>
            <ac:spMk id="2" creationId="{C85BE90B-FA25-477B-BC19-DCC96803C97C}"/>
          </ac:spMkLst>
        </pc:spChg>
      </pc:sldChg>
    </pc:docChg>
  </pc:docChgLst>
  <pc:docChgLst>
    <pc:chgData name="Alfred Asterjadhi" userId="39de57b9-85c0-4fd1-aaac-8ca2b6560ad0" providerId="ADAL" clId="{E1913768-674D-44BD-96B7-613C13A8F211}"/>
    <pc:docChg chg="undo custSel addSld delSld modSld modMainMaster">
      <pc:chgData name="Alfred Asterjadhi" userId="39de57b9-85c0-4fd1-aaac-8ca2b6560ad0" providerId="ADAL" clId="{E1913768-674D-44BD-96B7-613C13A8F211}" dt="2021-01-15T16:22:08.897" v="1023" actId="13926"/>
      <pc:docMkLst>
        <pc:docMk/>
      </pc:docMkLst>
      <pc:sldChg chg="modSp">
        <pc:chgData name="Alfred Asterjadhi" userId="39de57b9-85c0-4fd1-aaac-8ca2b6560ad0" providerId="ADAL" clId="{E1913768-674D-44BD-96B7-613C13A8F211}" dt="2021-01-15T16:21:31.357" v="1006" actId="113"/>
        <pc:sldMkLst>
          <pc:docMk/>
          <pc:sldMk cId="596865926" sldId="324"/>
        </pc:sldMkLst>
        <pc:spChg chg="mod">
          <ac:chgData name="Alfred Asterjadhi" userId="39de57b9-85c0-4fd1-aaac-8ca2b6560ad0" providerId="ADAL" clId="{E1913768-674D-44BD-96B7-613C13A8F211}" dt="2021-01-15T16:21:31.357" v="1006" actId="113"/>
          <ac:spMkLst>
            <pc:docMk/>
            <pc:sldMk cId="596865926" sldId="324"/>
            <ac:spMk id="3" creationId="{D3245099-458D-4C79-9B1C-5CE8FF5DED80}"/>
          </ac:spMkLst>
        </pc:spChg>
      </pc:sldChg>
      <pc:sldChg chg="modSp">
        <pc:chgData name="Alfred Asterjadhi" userId="39de57b9-85c0-4fd1-aaac-8ca2b6560ad0" providerId="ADAL" clId="{E1913768-674D-44BD-96B7-613C13A8F211}" dt="2021-01-15T16:21:33.900" v="1007"/>
        <pc:sldMkLst>
          <pc:docMk/>
          <pc:sldMk cId="3464474659" sldId="325"/>
        </pc:sldMkLst>
        <pc:spChg chg="mod">
          <ac:chgData name="Alfred Asterjadhi" userId="39de57b9-85c0-4fd1-aaac-8ca2b6560ad0" providerId="ADAL" clId="{E1913768-674D-44BD-96B7-613C13A8F211}" dt="2021-01-15T16:21:33.900" v="1007"/>
          <ac:spMkLst>
            <pc:docMk/>
            <pc:sldMk cId="3464474659" sldId="325"/>
            <ac:spMk id="3" creationId="{49A6CCA4-296A-475E-8868-A1006DFAF806}"/>
          </ac:spMkLst>
        </pc:spChg>
      </pc:sldChg>
      <pc:sldChg chg="modSp">
        <pc:chgData name="Alfred Asterjadhi" userId="39de57b9-85c0-4fd1-aaac-8ca2b6560ad0" providerId="ADAL" clId="{E1913768-674D-44BD-96B7-613C13A8F211}" dt="2021-01-15T16:21:35.716" v="1008"/>
        <pc:sldMkLst>
          <pc:docMk/>
          <pc:sldMk cId="3263408447" sldId="326"/>
        </pc:sldMkLst>
        <pc:spChg chg="mod">
          <ac:chgData name="Alfred Asterjadhi" userId="39de57b9-85c0-4fd1-aaac-8ca2b6560ad0" providerId="ADAL" clId="{E1913768-674D-44BD-96B7-613C13A8F211}" dt="2021-01-13T17:27:17.129" v="248" actId="13926"/>
          <ac:spMkLst>
            <pc:docMk/>
            <pc:sldMk cId="3263408447" sldId="326"/>
            <ac:spMk id="2" creationId="{6A27F32D-AAB2-4E4E-8703-7DB27C650C46}"/>
          </ac:spMkLst>
        </pc:spChg>
        <pc:spChg chg="mod">
          <ac:chgData name="Alfred Asterjadhi" userId="39de57b9-85c0-4fd1-aaac-8ca2b6560ad0" providerId="ADAL" clId="{E1913768-674D-44BD-96B7-613C13A8F211}" dt="2021-01-15T16:21:35.716" v="1008"/>
          <ac:spMkLst>
            <pc:docMk/>
            <pc:sldMk cId="3263408447" sldId="326"/>
            <ac:spMk id="3" creationId="{D3245099-458D-4C79-9B1C-5CE8FF5DED80}"/>
          </ac:spMkLst>
        </pc:spChg>
      </pc:sldChg>
      <pc:sldChg chg="modSp">
        <pc:chgData name="Alfred Asterjadhi" userId="39de57b9-85c0-4fd1-aaac-8ca2b6560ad0" providerId="ADAL" clId="{E1913768-674D-44BD-96B7-613C13A8F211}" dt="2021-01-15T16:21:37.671" v="1009"/>
        <pc:sldMkLst>
          <pc:docMk/>
          <pc:sldMk cId="1491866732" sldId="327"/>
        </pc:sldMkLst>
        <pc:spChg chg="mod">
          <ac:chgData name="Alfred Asterjadhi" userId="39de57b9-85c0-4fd1-aaac-8ca2b6560ad0" providerId="ADAL" clId="{E1913768-674D-44BD-96B7-613C13A8F211}" dt="2021-01-13T17:16:55.095" v="2" actId="13926"/>
          <ac:spMkLst>
            <pc:docMk/>
            <pc:sldMk cId="1491866732" sldId="327"/>
            <ac:spMk id="2" creationId="{11C5C3A7-526B-4152-8A7F-BC9636A70131}"/>
          </ac:spMkLst>
        </pc:spChg>
        <pc:spChg chg="mod">
          <ac:chgData name="Alfred Asterjadhi" userId="39de57b9-85c0-4fd1-aaac-8ca2b6560ad0" providerId="ADAL" clId="{E1913768-674D-44BD-96B7-613C13A8F211}" dt="2021-01-15T16:21:37.671" v="1009"/>
          <ac:spMkLst>
            <pc:docMk/>
            <pc:sldMk cId="1491866732" sldId="327"/>
            <ac:spMk id="3" creationId="{49A6CCA4-296A-475E-8868-A1006DFAF806}"/>
          </ac:spMkLst>
        </pc:spChg>
      </pc:sldChg>
      <pc:sldChg chg="addSp delSp modSp">
        <pc:chgData name="Alfred Asterjadhi" userId="39de57b9-85c0-4fd1-aaac-8ca2b6560ad0" providerId="ADAL" clId="{E1913768-674D-44BD-96B7-613C13A8F211}" dt="2021-01-15T16:22:08.897" v="1023" actId="13926"/>
        <pc:sldMkLst>
          <pc:docMk/>
          <pc:sldMk cId="2064304001" sldId="329"/>
        </pc:sldMkLst>
        <pc:spChg chg="mod">
          <ac:chgData name="Alfred Asterjadhi" userId="39de57b9-85c0-4fd1-aaac-8ca2b6560ad0" providerId="ADAL" clId="{E1913768-674D-44BD-96B7-613C13A8F211}" dt="2021-01-15T16:22:08.897" v="1023" actId="13926"/>
          <ac:spMkLst>
            <pc:docMk/>
            <pc:sldMk cId="2064304001" sldId="329"/>
            <ac:spMk id="2" creationId="{11C5C3A7-526B-4152-8A7F-BC9636A70131}"/>
          </ac:spMkLst>
        </pc:spChg>
        <pc:spChg chg="mod">
          <ac:chgData name="Alfred Asterjadhi" userId="39de57b9-85c0-4fd1-aaac-8ca2b6560ad0" providerId="ADAL" clId="{E1913768-674D-44BD-96B7-613C13A8F211}" dt="2021-01-15T16:21:56.182" v="1022" actId="20577"/>
          <ac:spMkLst>
            <pc:docMk/>
            <pc:sldMk cId="2064304001" sldId="329"/>
            <ac:spMk id="3" creationId="{49A6CCA4-296A-475E-8868-A1006DFAF806}"/>
          </ac:spMkLst>
        </pc:spChg>
        <pc:graphicFrameChg chg="add del">
          <ac:chgData name="Alfred Asterjadhi" userId="39de57b9-85c0-4fd1-aaac-8ca2b6560ad0" providerId="ADAL" clId="{E1913768-674D-44BD-96B7-613C13A8F211}" dt="2021-01-13T18:10:34.540" v="691"/>
          <ac:graphicFrameMkLst>
            <pc:docMk/>
            <pc:sldMk cId="2064304001" sldId="329"/>
            <ac:graphicFrameMk id="7" creationId="{600249BA-D138-455A-B88B-98498C396EFE}"/>
          </ac:graphicFrameMkLst>
        </pc:graphicFrameChg>
      </pc:sldChg>
      <pc:sldChg chg="modSp add del">
        <pc:chgData name="Alfred Asterjadhi" userId="39de57b9-85c0-4fd1-aaac-8ca2b6560ad0" providerId="ADAL" clId="{E1913768-674D-44BD-96B7-613C13A8F211}" dt="2021-01-14T14:25:46.562" v="973" actId="2696"/>
        <pc:sldMkLst>
          <pc:docMk/>
          <pc:sldMk cId="4062957974" sldId="333"/>
        </pc:sldMkLst>
        <pc:spChg chg="mod">
          <ac:chgData name="Alfred Asterjadhi" userId="39de57b9-85c0-4fd1-aaac-8ca2b6560ad0" providerId="ADAL" clId="{E1913768-674D-44BD-96B7-613C13A8F211}" dt="2021-01-14T14:24:47.597" v="972" actId="20577"/>
          <ac:spMkLst>
            <pc:docMk/>
            <pc:sldMk cId="4062957974" sldId="333"/>
            <ac:spMk id="2" creationId="{BAB79291-0AC0-48A3-8F7B-DBEA165793C5}"/>
          </ac:spMkLst>
        </pc:spChg>
      </pc:sldChg>
      <pc:sldMasterChg chg="modSp">
        <pc:chgData name="Alfred Asterjadhi" userId="39de57b9-85c0-4fd1-aaac-8ca2b6560ad0" providerId="ADAL" clId="{E1913768-674D-44BD-96B7-613C13A8F211}" dt="2021-01-13T17:16:42.015" v="1" actId="20577"/>
        <pc:sldMasterMkLst>
          <pc:docMk/>
          <pc:sldMasterMk cId="0" sldId="2147483648"/>
        </pc:sldMasterMkLst>
        <pc:spChg chg="mod">
          <ac:chgData name="Alfred Asterjadhi" userId="39de57b9-85c0-4fd1-aaac-8ca2b6560ad0" providerId="ADAL" clId="{E1913768-674D-44BD-96B7-613C13A8F211}" dt="2021-01-13T17:16:42.015" v="1" actId="20577"/>
          <ac:spMkLst>
            <pc:docMk/>
            <pc:sldMasterMk cId="0" sldId="2147483648"/>
            <ac:spMk id="10" creationId="{00000000-0000-0000-0000-000000000000}"/>
          </ac:spMkLst>
        </pc:spChg>
      </pc:sldMasterChg>
    </pc:docChg>
  </pc:docChgLst>
  <pc:docChgLst>
    <pc:chgData name="Alfred Asterjadhi" userId="39de57b9-85c0-4fd1-aaac-8ca2b6560ad0" providerId="ADAL" clId="{5E32008F-DF31-475C-AA81-71B070C74BE1}"/>
    <pc:docChg chg="modSld modMainMaster">
      <pc:chgData name="Alfred Asterjadhi" userId="39de57b9-85c0-4fd1-aaac-8ca2b6560ad0" providerId="ADAL" clId="{5E32008F-DF31-475C-AA81-71B070C74BE1}" dt="2021-03-15T15:00:23.811" v="27" actId="20577"/>
      <pc:docMkLst>
        <pc:docMk/>
      </pc:docMkLst>
      <pc:sldChg chg="modSp mod">
        <pc:chgData name="Alfred Asterjadhi" userId="39de57b9-85c0-4fd1-aaac-8ca2b6560ad0" providerId="ADAL" clId="{5E32008F-DF31-475C-AA81-71B070C74BE1}" dt="2021-03-15T15:00:02.394" v="25" actId="207"/>
        <pc:sldMkLst>
          <pc:docMk/>
          <pc:sldMk cId="1716082287" sldId="337"/>
        </pc:sldMkLst>
        <pc:spChg chg="mod">
          <ac:chgData name="Alfred Asterjadhi" userId="39de57b9-85c0-4fd1-aaac-8ca2b6560ad0" providerId="ADAL" clId="{5E32008F-DF31-475C-AA81-71B070C74BE1}" dt="2021-03-15T14:59:16.975" v="19" actId="13926"/>
          <ac:spMkLst>
            <pc:docMk/>
            <pc:sldMk cId="1716082287" sldId="337"/>
            <ac:spMk id="2" creationId="{11C5C3A7-526B-4152-8A7F-BC9636A70131}"/>
          </ac:spMkLst>
        </pc:spChg>
        <pc:spChg chg="mod">
          <ac:chgData name="Alfred Asterjadhi" userId="39de57b9-85c0-4fd1-aaac-8ca2b6560ad0" providerId="ADAL" clId="{5E32008F-DF31-475C-AA81-71B070C74BE1}" dt="2021-03-15T15:00:02.394" v="25" actId="207"/>
          <ac:spMkLst>
            <pc:docMk/>
            <pc:sldMk cId="1716082287" sldId="337"/>
            <ac:spMk id="3" creationId="{49A6CCA4-296A-475E-8868-A1006DFAF806}"/>
          </ac:spMkLst>
        </pc:spChg>
      </pc:sldChg>
      <pc:sldMasterChg chg="modSp mod">
        <pc:chgData name="Alfred Asterjadhi" userId="39de57b9-85c0-4fd1-aaac-8ca2b6560ad0" providerId="ADAL" clId="{5E32008F-DF31-475C-AA81-71B070C74BE1}" dt="2021-03-15T15:00:23.811" v="27" actId="20577"/>
        <pc:sldMasterMkLst>
          <pc:docMk/>
          <pc:sldMasterMk cId="0" sldId="2147483648"/>
        </pc:sldMasterMkLst>
        <pc:spChg chg="mod">
          <ac:chgData name="Alfred Asterjadhi" userId="39de57b9-85c0-4fd1-aaac-8ca2b6560ad0" providerId="ADAL" clId="{5E32008F-DF31-475C-AA81-71B070C74BE1}" dt="2021-03-15T15:00:23.811" v="27" actId="20577"/>
          <ac:spMkLst>
            <pc:docMk/>
            <pc:sldMasterMk cId="0" sldId="2147483648"/>
            <ac:spMk id="10" creationId="{00000000-0000-0000-0000-000000000000}"/>
          </ac:spMkLst>
        </pc:spChg>
      </pc:sldMasterChg>
    </pc:docChg>
  </pc:docChgLst>
  <pc:docChgLst>
    <pc:chgData name="Alfred Asterjadhi" userId="39de57b9-85c0-4fd1-aaac-8ca2b6560ad0" providerId="ADAL" clId="{E3CD7AB8-4A03-4D81-A5E3-2937DF360F76}"/>
    <pc:docChg chg="modMainMaster">
      <pc:chgData name="Alfred Asterjadhi" userId="39de57b9-85c0-4fd1-aaac-8ca2b6560ad0" providerId="ADAL" clId="{E3CD7AB8-4A03-4D81-A5E3-2937DF360F76}" dt="2021-03-09T19:27:34.144" v="1" actId="20577"/>
      <pc:docMkLst>
        <pc:docMk/>
      </pc:docMkLst>
      <pc:sldMasterChg chg="modSp mod">
        <pc:chgData name="Alfred Asterjadhi" userId="39de57b9-85c0-4fd1-aaac-8ca2b6560ad0" providerId="ADAL" clId="{E3CD7AB8-4A03-4D81-A5E3-2937DF360F76}" dt="2021-03-09T19:27:34.144" v="1" actId="20577"/>
        <pc:sldMasterMkLst>
          <pc:docMk/>
          <pc:sldMasterMk cId="0" sldId="2147483648"/>
        </pc:sldMasterMkLst>
        <pc:spChg chg="mod">
          <ac:chgData name="Alfred Asterjadhi" userId="39de57b9-85c0-4fd1-aaac-8ca2b6560ad0" providerId="ADAL" clId="{E3CD7AB8-4A03-4D81-A5E3-2937DF360F76}" dt="2021-03-09T19:27:34.144" v="1" actId="20577"/>
          <ac:spMkLst>
            <pc:docMk/>
            <pc:sldMasterMk cId="0" sldId="2147483648"/>
            <ac:spMk id="10" creationId="{00000000-0000-0000-0000-000000000000}"/>
          </ac:spMkLst>
        </pc:spChg>
      </pc:sldMasterChg>
    </pc:docChg>
  </pc:docChgLst>
  <pc:docChgLst>
    <pc:chgData name="Alfred Asterjadhi" userId="39de57b9-85c0-4fd1-aaac-8ca2b6560ad0" providerId="ADAL" clId="{6ED91C3A-8236-47BF-8990-E5AC15808997}"/>
    <pc:docChg chg="undo custSel addSld modSld modMainMaster">
      <pc:chgData name="Alfred Asterjadhi" userId="39de57b9-85c0-4fd1-aaac-8ca2b6560ad0" providerId="ADAL" clId="{6ED91C3A-8236-47BF-8990-E5AC15808997}" dt="2021-03-10T16:42:45.791" v="779" actId="6549"/>
      <pc:docMkLst>
        <pc:docMk/>
      </pc:docMkLst>
      <pc:sldChg chg="modSp mod">
        <pc:chgData name="Alfred Asterjadhi" userId="39de57b9-85c0-4fd1-aaac-8ca2b6560ad0" providerId="ADAL" clId="{6ED91C3A-8236-47BF-8990-E5AC15808997}" dt="2021-03-09T21:29:04.461" v="176" actId="20577"/>
        <pc:sldMkLst>
          <pc:docMk/>
          <pc:sldMk cId="596865926" sldId="324"/>
        </pc:sldMkLst>
        <pc:spChg chg="mod">
          <ac:chgData name="Alfred Asterjadhi" userId="39de57b9-85c0-4fd1-aaac-8ca2b6560ad0" providerId="ADAL" clId="{6ED91C3A-8236-47BF-8990-E5AC15808997}" dt="2021-03-09T21:29:04.461" v="176" actId="20577"/>
          <ac:spMkLst>
            <pc:docMk/>
            <pc:sldMk cId="596865926" sldId="324"/>
            <ac:spMk id="3" creationId="{D3245099-458D-4C79-9B1C-5CE8FF5DED80}"/>
          </ac:spMkLst>
        </pc:spChg>
      </pc:sldChg>
      <pc:sldChg chg="addSp delSp modSp mod">
        <pc:chgData name="Alfred Asterjadhi" userId="39de57b9-85c0-4fd1-aaac-8ca2b6560ad0" providerId="ADAL" clId="{6ED91C3A-8236-47BF-8990-E5AC15808997}" dt="2021-03-09T21:42:49.897" v="348" actId="20577"/>
        <pc:sldMkLst>
          <pc:docMk/>
          <pc:sldMk cId="3248079768" sldId="334"/>
        </pc:sldMkLst>
        <pc:spChg chg="mod">
          <ac:chgData name="Alfred Asterjadhi" userId="39de57b9-85c0-4fd1-aaac-8ca2b6560ad0" providerId="ADAL" clId="{6ED91C3A-8236-47BF-8990-E5AC15808997}" dt="2021-03-09T21:42:49.897" v="348" actId="20577"/>
          <ac:spMkLst>
            <pc:docMk/>
            <pc:sldMk cId="3248079768" sldId="334"/>
            <ac:spMk id="3" creationId="{D3245099-458D-4C79-9B1C-5CE8FF5DED80}"/>
          </ac:spMkLst>
        </pc:spChg>
        <pc:graphicFrameChg chg="add del mod">
          <ac:chgData name="Alfred Asterjadhi" userId="39de57b9-85c0-4fd1-aaac-8ca2b6560ad0" providerId="ADAL" clId="{6ED91C3A-8236-47BF-8990-E5AC15808997}" dt="2021-03-09T21:36:54.153" v="210"/>
          <ac:graphicFrameMkLst>
            <pc:docMk/>
            <pc:sldMk cId="3248079768" sldId="334"/>
            <ac:graphicFrameMk id="7" creationId="{C00F9C32-0B81-455A-89B1-436DE63C553D}"/>
          </ac:graphicFrameMkLst>
        </pc:graphicFrameChg>
      </pc:sldChg>
      <pc:sldChg chg="modSp mod">
        <pc:chgData name="Alfred Asterjadhi" userId="39de57b9-85c0-4fd1-aaac-8ca2b6560ad0" providerId="ADAL" clId="{6ED91C3A-8236-47BF-8990-E5AC15808997}" dt="2021-03-10T16:41:44.604" v="776" actId="20577"/>
        <pc:sldMkLst>
          <pc:docMk/>
          <pc:sldMk cId="2631687367" sldId="336"/>
        </pc:sldMkLst>
        <pc:spChg chg="mod">
          <ac:chgData name="Alfred Asterjadhi" userId="39de57b9-85c0-4fd1-aaac-8ca2b6560ad0" providerId="ADAL" clId="{6ED91C3A-8236-47BF-8990-E5AC15808997}" dt="2021-03-10T16:14:50.537" v="698" actId="13926"/>
          <ac:spMkLst>
            <pc:docMk/>
            <pc:sldMk cId="2631687367" sldId="336"/>
            <ac:spMk id="2" creationId="{11C5C3A7-526B-4152-8A7F-BC9636A70131}"/>
          </ac:spMkLst>
        </pc:spChg>
        <pc:spChg chg="mod">
          <ac:chgData name="Alfred Asterjadhi" userId="39de57b9-85c0-4fd1-aaac-8ca2b6560ad0" providerId="ADAL" clId="{6ED91C3A-8236-47BF-8990-E5AC15808997}" dt="2021-03-10T16:41:44.604" v="776" actId="20577"/>
          <ac:spMkLst>
            <pc:docMk/>
            <pc:sldMk cId="2631687367" sldId="336"/>
            <ac:spMk id="3" creationId="{49A6CCA4-296A-475E-8868-A1006DFAF806}"/>
          </ac:spMkLst>
        </pc:spChg>
      </pc:sldChg>
      <pc:sldChg chg="modSp mod">
        <pc:chgData name="Alfred Asterjadhi" userId="39de57b9-85c0-4fd1-aaac-8ca2b6560ad0" providerId="ADAL" clId="{6ED91C3A-8236-47BF-8990-E5AC15808997}" dt="2021-03-10T16:42:45.791" v="779" actId="6549"/>
        <pc:sldMkLst>
          <pc:docMk/>
          <pc:sldMk cId="1716082287" sldId="337"/>
        </pc:sldMkLst>
        <pc:spChg chg="mod">
          <ac:chgData name="Alfred Asterjadhi" userId="39de57b9-85c0-4fd1-aaac-8ca2b6560ad0" providerId="ADAL" clId="{6ED91C3A-8236-47BF-8990-E5AC15808997}" dt="2021-03-10T16:42:30.035" v="777" actId="13926"/>
          <ac:spMkLst>
            <pc:docMk/>
            <pc:sldMk cId="1716082287" sldId="337"/>
            <ac:spMk id="2" creationId="{11C5C3A7-526B-4152-8A7F-BC9636A70131}"/>
          </ac:spMkLst>
        </pc:spChg>
        <pc:spChg chg="mod">
          <ac:chgData name="Alfred Asterjadhi" userId="39de57b9-85c0-4fd1-aaac-8ca2b6560ad0" providerId="ADAL" clId="{6ED91C3A-8236-47BF-8990-E5AC15808997}" dt="2021-03-10T16:42:45.791" v="779" actId="6549"/>
          <ac:spMkLst>
            <pc:docMk/>
            <pc:sldMk cId="1716082287" sldId="337"/>
            <ac:spMk id="3" creationId="{49A6CCA4-296A-475E-8868-A1006DFAF806}"/>
          </ac:spMkLst>
        </pc:spChg>
      </pc:sldChg>
      <pc:sldChg chg="addSp delSp modSp add mod">
        <pc:chgData name="Alfred Asterjadhi" userId="39de57b9-85c0-4fd1-aaac-8ca2b6560ad0" providerId="ADAL" clId="{6ED91C3A-8236-47BF-8990-E5AC15808997}" dt="2021-03-09T21:33:59.622" v="199" actId="20577"/>
        <pc:sldMkLst>
          <pc:docMk/>
          <pc:sldMk cId="1494284795" sldId="338"/>
        </pc:sldMkLst>
        <pc:spChg chg="mod">
          <ac:chgData name="Alfred Asterjadhi" userId="39de57b9-85c0-4fd1-aaac-8ca2b6560ad0" providerId="ADAL" clId="{6ED91C3A-8236-47BF-8990-E5AC15808997}" dt="2021-03-09T21:33:48.838" v="197" actId="20577"/>
          <ac:spMkLst>
            <pc:docMk/>
            <pc:sldMk cId="1494284795" sldId="338"/>
            <ac:spMk id="2" creationId="{6A27F32D-AAB2-4E4E-8703-7DB27C650C46}"/>
          </ac:spMkLst>
        </pc:spChg>
        <pc:spChg chg="mod">
          <ac:chgData name="Alfred Asterjadhi" userId="39de57b9-85c0-4fd1-aaac-8ca2b6560ad0" providerId="ADAL" clId="{6ED91C3A-8236-47BF-8990-E5AC15808997}" dt="2021-03-09T21:33:59.622" v="199" actId="20577"/>
          <ac:spMkLst>
            <pc:docMk/>
            <pc:sldMk cId="1494284795" sldId="338"/>
            <ac:spMk id="3" creationId="{D3245099-458D-4C79-9B1C-5CE8FF5DED80}"/>
          </ac:spMkLst>
        </pc:spChg>
        <pc:spChg chg="mod">
          <ac:chgData name="Alfred Asterjadhi" userId="39de57b9-85c0-4fd1-aaac-8ca2b6560ad0" providerId="ADAL" clId="{6ED91C3A-8236-47BF-8990-E5AC15808997}" dt="2021-03-09T21:06:48.626" v="132"/>
          <ac:spMkLst>
            <pc:docMk/>
            <pc:sldMk cId="1494284795" sldId="338"/>
            <ac:spMk id="4" creationId="{C48B5450-79DE-4FD5-B875-2721391F53AB}"/>
          </ac:spMkLst>
        </pc:spChg>
        <pc:spChg chg="mod">
          <ac:chgData name="Alfred Asterjadhi" userId="39de57b9-85c0-4fd1-aaac-8ca2b6560ad0" providerId="ADAL" clId="{6ED91C3A-8236-47BF-8990-E5AC15808997}" dt="2021-03-09T21:06:48.626" v="132"/>
          <ac:spMkLst>
            <pc:docMk/>
            <pc:sldMk cId="1494284795" sldId="338"/>
            <ac:spMk id="5" creationId="{2E17BC8C-45E1-41C0-8FDF-C0C228CB6AEC}"/>
          </ac:spMkLst>
        </pc:spChg>
        <pc:spChg chg="mod">
          <ac:chgData name="Alfred Asterjadhi" userId="39de57b9-85c0-4fd1-aaac-8ca2b6560ad0" providerId="ADAL" clId="{6ED91C3A-8236-47BF-8990-E5AC15808997}" dt="2021-03-09T21:06:48.626" v="132"/>
          <ac:spMkLst>
            <pc:docMk/>
            <pc:sldMk cId="1494284795" sldId="338"/>
            <ac:spMk id="6" creationId="{60A28A1F-2074-47CF-9F71-6D0F8F0D15FE}"/>
          </ac:spMkLst>
        </pc:spChg>
        <pc:spChg chg="add del mod">
          <ac:chgData name="Alfred Asterjadhi" userId="39de57b9-85c0-4fd1-aaac-8ca2b6560ad0" providerId="ADAL" clId="{6ED91C3A-8236-47BF-8990-E5AC15808997}" dt="2021-03-09T21:06:48.626" v="132"/>
          <ac:spMkLst>
            <pc:docMk/>
            <pc:sldMk cId="1494284795" sldId="338"/>
            <ac:spMk id="7" creationId="{8CFDAD00-3E0F-4B64-8E5D-7E99F0CE9A3B}"/>
          </ac:spMkLst>
        </pc:spChg>
        <pc:spChg chg="add del mod">
          <ac:chgData name="Alfred Asterjadhi" userId="39de57b9-85c0-4fd1-aaac-8ca2b6560ad0" providerId="ADAL" clId="{6ED91C3A-8236-47BF-8990-E5AC15808997}" dt="2021-03-09T21:06:48.626" v="132"/>
          <ac:spMkLst>
            <pc:docMk/>
            <pc:sldMk cId="1494284795" sldId="338"/>
            <ac:spMk id="8" creationId="{71203F8C-8B7E-4873-A7E1-0CDACF71C564}"/>
          </ac:spMkLst>
        </pc:spChg>
        <pc:spChg chg="add del mod">
          <ac:chgData name="Alfred Asterjadhi" userId="39de57b9-85c0-4fd1-aaac-8ca2b6560ad0" providerId="ADAL" clId="{6ED91C3A-8236-47BF-8990-E5AC15808997}" dt="2021-03-09T21:06:48.626" v="132"/>
          <ac:spMkLst>
            <pc:docMk/>
            <pc:sldMk cId="1494284795" sldId="338"/>
            <ac:spMk id="9" creationId="{77709280-3902-40EA-B705-9576E88136EA}"/>
          </ac:spMkLst>
        </pc:spChg>
        <pc:spChg chg="add del mod">
          <ac:chgData name="Alfred Asterjadhi" userId="39de57b9-85c0-4fd1-aaac-8ca2b6560ad0" providerId="ADAL" clId="{6ED91C3A-8236-47BF-8990-E5AC15808997}" dt="2021-03-09T21:06:48.626" v="132"/>
          <ac:spMkLst>
            <pc:docMk/>
            <pc:sldMk cId="1494284795" sldId="338"/>
            <ac:spMk id="10" creationId="{F15D4844-C7C8-4A95-A154-E3A50AAF30A8}"/>
          </ac:spMkLst>
        </pc:spChg>
        <pc:spChg chg="add del mod">
          <ac:chgData name="Alfred Asterjadhi" userId="39de57b9-85c0-4fd1-aaac-8ca2b6560ad0" providerId="ADAL" clId="{6ED91C3A-8236-47BF-8990-E5AC15808997}" dt="2021-03-09T21:06:48.626" v="132"/>
          <ac:spMkLst>
            <pc:docMk/>
            <pc:sldMk cId="1494284795" sldId="338"/>
            <ac:spMk id="11" creationId="{C6F6503F-73D2-40C2-B470-48766F5562A0}"/>
          </ac:spMkLst>
        </pc:spChg>
      </pc:sldChg>
      <pc:sldMasterChg chg="modSp mod">
        <pc:chgData name="Alfred Asterjadhi" userId="39de57b9-85c0-4fd1-aaac-8ca2b6560ad0" providerId="ADAL" clId="{6ED91C3A-8236-47BF-8990-E5AC15808997}" dt="2021-03-09T20:57:58.872" v="1" actId="20577"/>
        <pc:sldMasterMkLst>
          <pc:docMk/>
          <pc:sldMasterMk cId="0" sldId="2147483648"/>
        </pc:sldMasterMkLst>
        <pc:spChg chg="mod">
          <ac:chgData name="Alfred Asterjadhi" userId="39de57b9-85c0-4fd1-aaac-8ca2b6560ad0" providerId="ADAL" clId="{6ED91C3A-8236-47BF-8990-E5AC15808997}" dt="2021-03-09T20:57:58.872" v="1" actId="20577"/>
          <ac:spMkLst>
            <pc:docMk/>
            <pc:sldMasterMk cId="0" sldId="2147483648"/>
            <ac:spMk id="10" creationId="{00000000-0000-0000-0000-000000000000}"/>
          </ac:spMkLst>
        </pc:spChg>
      </pc:sldMasterChg>
    </pc:docChg>
  </pc:docChgLst>
  <pc:docChgLst>
    <pc:chgData name="Alfred Asterjadhi" userId="39de57b9-85c0-4fd1-aaac-8ca2b6560ad0" providerId="ADAL" clId="{BE754A84-70C3-4888-8420-055C327C2C9E}"/>
    <pc:docChg chg="undo modSld modMainMaster">
      <pc:chgData name="Alfred Asterjadhi" userId="39de57b9-85c0-4fd1-aaac-8ca2b6560ad0" providerId="ADAL" clId="{BE754A84-70C3-4888-8420-055C327C2C9E}" dt="2021-01-11T15:09:31.860" v="186" actId="20577"/>
      <pc:docMkLst>
        <pc:docMk/>
      </pc:docMkLst>
      <pc:sldChg chg="modSp">
        <pc:chgData name="Alfred Asterjadhi" userId="39de57b9-85c0-4fd1-aaac-8ca2b6560ad0" providerId="ADAL" clId="{BE754A84-70C3-4888-8420-055C327C2C9E}" dt="2021-01-11T14:52:56.604" v="168" actId="20577"/>
        <pc:sldMkLst>
          <pc:docMk/>
          <pc:sldMk cId="132832093" sldId="267"/>
        </pc:sldMkLst>
        <pc:spChg chg="mod">
          <ac:chgData name="Alfred Asterjadhi" userId="39de57b9-85c0-4fd1-aaac-8ca2b6560ad0" providerId="ADAL" clId="{BE754A84-70C3-4888-8420-055C327C2C9E}" dt="2021-01-11T14:52:56.604" v="168" actId="20577"/>
          <ac:spMkLst>
            <pc:docMk/>
            <pc:sldMk cId="132832093" sldId="267"/>
            <ac:spMk id="3" creationId="{00000000-0000-0000-0000-000000000000}"/>
          </ac:spMkLst>
        </pc:spChg>
      </pc:sldChg>
      <pc:sldChg chg="modSp">
        <pc:chgData name="Alfred Asterjadhi" userId="39de57b9-85c0-4fd1-aaac-8ca2b6560ad0" providerId="ADAL" clId="{BE754A84-70C3-4888-8420-055C327C2C9E}" dt="2021-01-11T15:09:31.860" v="186" actId="20577"/>
        <pc:sldMkLst>
          <pc:docMk/>
          <pc:sldMk cId="1908471061" sldId="328"/>
        </pc:sldMkLst>
        <pc:spChg chg="mod">
          <ac:chgData name="Alfred Asterjadhi" userId="39de57b9-85c0-4fd1-aaac-8ca2b6560ad0" providerId="ADAL" clId="{BE754A84-70C3-4888-8420-055C327C2C9E}" dt="2021-01-11T15:09:31.860" v="186" actId="20577"/>
          <ac:spMkLst>
            <pc:docMk/>
            <pc:sldMk cId="1908471061" sldId="328"/>
            <ac:spMk id="3" creationId="{3EF9BE80-D462-4B64-8448-3B553445EDCF}"/>
          </ac:spMkLst>
        </pc:spChg>
      </pc:sldChg>
      <pc:sldMasterChg chg="modSp">
        <pc:chgData name="Alfred Asterjadhi" userId="39de57b9-85c0-4fd1-aaac-8ca2b6560ad0" providerId="ADAL" clId="{BE754A84-70C3-4888-8420-055C327C2C9E}" dt="2021-01-11T14:51:05.180" v="1" actId="20577"/>
        <pc:sldMasterMkLst>
          <pc:docMk/>
          <pc:sldMasterMk cId="0" sldId="2147483648"/>
        </pc:sldMasterMkLst>
        <pc:spChg chg="mod">
          <ac:chgData name="Alfred Asterjadhi" userId="39de57b9-85c0-4fd1-aaac-8ca2b6560ad0" providerId="ADAL" clId="{BE754A84-70C3-4888-8420-055C327C2C9E}" dt="2021-01-11T14:51:05.180" v="1" actId="20577"/>
          <ac:spMkLst>
            <pc:docMk/>
            <pc:sldMasterMk cId="0" sldId="2147483648"/>
            <ac:spMk id="10" creationId="{00000000-0000-0000-0000-000000000000}"/>
          </ac:spMkLst>
        </pc:spChg>
      </pc:sldMasterChg>
    </pc:docChg>
  </pc:docChgLst>
  <pc:docChgLst>
    <pc:chgData name="Alfred Asterjadhi" userId="39de57b9-85c0-4fd1-aaac-8ca2b6560ad0" providerId="ADAL" clId="{1E18AAEB-E61A-4A1B-B178-35214D088A11}"/>
    <pc:docChg chg="modMainMaster">
      <pc:chgData name="Alfred Asterjadhi" userId="39de57b9-85c0-4fd1-aaac-8ca2b6560ad0" providerId="ADAL" clId="{1E18AAEB-E61A-4A1B-B178-35214D088A11}" dt="2021-01-15T16:22:52.817" v="1" actId="20577"/>
      <pc:docMkLst>
        <pc:docMk/>
      </pc:docMkLst>
      <pc:sldMasterChg chg="modSp">
        <pc:chgData name="Alfred Asterjadhi" userId="39de57b9-85c0-4fd1-aaac-8ca2b6560ad0" providerId="ADAL" clId="{1E18AAEB-E61A-4A1B-B178-35214D088A11}" dt="2021-01-15T16:22:52.817" v="1" actId="20577"/>
        <pc:sldMasterMkLst>
          <pc:docMk/>
          <pc:sldMasterMk cId="0" sldId="2147483648"/>
        </pc:sldMasterMkLst>
        <pc:spChg chg="mod">
          <ac:chgData name="Alfred Asterjadhi" userId="39de57b9-85c0-4fd1-aaac-8ca2b6560ad0" providerId="ADAL" clId="{1E18AAEB-E61A-4A1B-B178-35214D088A11}" dt="2021-01-15T16:22:52.817" v="1" actId="20577"/>
          <ac:spMkLst>
            <pc:docMk/>
            <pc:sldMasterMk cId="0" sldId="2147483648"/>
            <ac:spMk id="10" creationId="{00000000-0000-0000-0000-000000000000}"/>
          </ac:spMkLst>
        </pc:spChg>
      </pc:sldMasterChg>
    </pc:docChg>
  </pc:docChgLst>
  <pc:docChgLst>
    <pc:chgData name="Alfred Asterjadhi" userId="39de57b9-85c0-4fd1-aaac-8ca2b6560ad0" providerId="ADAL" clId="{F11602D0-6CEF-4FD2-BA2B-4D6A45C70ADB}"/>
    <pc:docChg chg="custSel modSld modMainMaster">
      <pc:chgData name="Alfred Asterjadhi" userId="39de57b9-85c0-4fd1-aaac-8ca2b6560ad0" providerId="ADAL" clId="{F11602D0-6CEF-4FD2-BA2B-4D6A45C70ADB}" dt="2021-03-12T18:00:44.773" v="196" actId="6549"/>
      <pc:docMkLst>
        <pc:docMk/>
      </pc:docMkLst>
      <pc:sldChg chg="modSp mod">
        <pc:chgData name="Alfred Asterjadhi" userId="39de57b9-85c0-4fd1-aaac-8ca2b6560ad0" providerId="ADAL" clId="{F11602D0-6CEF-4FD2-BA2B-4D6A45C70ADB}" dt="2021-03-12T18:00:44.773" v="196" actId="6549"/>
        <pc:sldMkLst>
          <pc:docMk/>
          <pc:sldMk cId="1716082287" sldId="337"/>
        </pc:sldMkLst>
        <pc:spChg chg="mod">
          <ac:chgData name="Alfred Asterjadhi" userId="39de57b9-85c0-4fd1-aaac-8ca2b6560ad0" providerId="ADAL" clId="{F11602D0-6CEF-4FD2-BA2B-4D6A45C70ADB}" dt="2021-03-12T18:00:44.773" v="196" actId="6549"/>
          <ac:spMkLst>
            <pc:docMk/>
            <pc:sldMk cId="1716082287" sldId="337"/>
            <ac:spMk id="3" creationId="{49A6CCA4-296A-475E-8868-A1006DFAF806}"/>
          </ac:spMkLst>
        </pc:spChg>
      </pc:sldChg>
      <pc:sldMasterChg chg="modSp mod">
        <pc:chgData name="Alfred Asterjadhi" userId="39de57b9-85c0-4fd1-aaac-8ca2b6560ad0" providerId="ADAL" clId="{F11602D0-6CEF-4FD2-BA2B-4D6A45C70ADB}" dt="2021-03-12T15:54:54.467" v="1" actId="6549"/>
        <pc:sldMasterMkLst>
          <pc:docMk/>
          <pc:sldMasterMk cId="0" sldId="2147483648"/>
        </pc:sldMasterMkLst>
        <pc:spChg chg="mod">
          <ac:chgData name="Alfred Asterjadhi" userId="39de57b9-85c0-4fd1-aaac-8ca2b6560ad0" providerId="ADAL" clId="{F11602D0-6CEF-4FD2-BA2B-4D6A45C70ADB}" dt="2021-03-12T15:54:54.467" v="1" actId="6549"/>
          <ac:spMkLst>
            <pc:docMk/>
            <pc:sldMasterMk cId="0" sldId="2147483648"/>
            <ac:spMk id="10" creationId="{00000000-0000-0000-0000-000000000000}"/>
          </ac:spMkLst>
        </pc:spChg>
      </pc:sldMasterChg>
    </pc:docChg>
  </pc:docChgLst>
  <pc:docChgLst>
    <pc:chgData name="Alfred Asterjadhi" userId="39de57b9-85c0-4fd1-aaac-8ca2b6560ad0" providerId="ADAL" clId="{B1F7D363-93F5-4486-BF2B-1DD088418FAC}"/>
    <pc:docChg chg="undo custSel modSld modMainMaster">
      <pc:chgData name="Alfred Asterjadhi" userId="39de57b9-85c0-4fd1-aaac-8ca2b6560ad0" providerId="ADAL" clId="{B1F7D363-93F5-4486-BF2B-1DD088418FAC}" dt="2021-01-12T20:23:08.138" v="741" actId="13926"/>
      <pc:docMkLst>
        <pc:docMk/>
      </pc:docMkLst>
      <pc:sldChg chg="modSp">
        <pc:chgData name="Alfred Asterjadhi" userId="39de57b9-85c0-4fd1-aaac-8ca2b6560ad0" providerId="ADAL" clId="{B1F7D363-93F5-4486-BF2B-1DD088418FAC}" dt="2021-01-12T20:16:02.245" v="652" actId="20577"/>
        <pc:sldMkLst>
          <pc:docMk/>
          <pc:sldMk cId="596865926" sldId="324"/>
        </pc:sldMkLst>
        <pc:spChg chg="mod">
          <ac:chgData name="Alfred Asterjadhi" userId="39de57b9-85c0-4fd1-aaac-8ca2b6560ad0" providerId="ADAL" clId="{B1F7D363-93F5-4486-BF2B-1DD088418FAC}" dt="2021-01-12T19:43:25.808" v="2" actId="13926"/>
          <ac:spMkLst>
            <pc:docMk/>
            <pc:sldMk cId="596865926" sldId="324"/>
            <ac:spMk id="2" creationId="{6A27F32D-AAB2-4E4E-8703-7DB27C650C46}"/>
          </ac:spMkLst>
        </pc:spChg>
        <pc:spChg chg="mod">
          <ac:chgData name="Alfred Asterjadhi" userId="39de57b9-85c0-4fd1-aaac-8ca2b6560ad0" providerId="ADAL" clId="{B1F7D363-93F5-4486-BF2B-1DD088418FAC}" dt="2021-01-12T20:16:02.245" v="652" actId="20577"/>
          <ac:spMkLst>
            <pc:docMk/>
            <pc:sldMk cId="596865926" sldId="324"/>
            <ac:spMk id="3" creationId="{D3245099-458D-4C79-9B1C-5CE8FF5DED80}"/>
          </ac:spMkLst>
        </pc:spChg>
      </pc:sldChg>
      <pc:sldChg chg="modSp">
        <pc:chgData name="Alfred Asterjadhi" userId="39de57b9-85c0-4fd1-aaac-8ca2b6560ad0" providerId="ADAL" clId="{B1F7D363-93F5-4486-BF2B-1DD088418FAC}" dt="2021-01-12T20:23:01.265" v="740" actId="20577"/>
        <pc:sldMkLst>
          <pc:docMk/>
          <pc:sldMk cId="3464474659" sldId="325"/>
        </pc:sldMkLst>
        <pc:spChg chg="mod">
          <ac:chgData name="Alfred Asterjadhi" userId="39de57b9-85c0-4fd1-aaac-8ca2b6560ad0" providerId="ADAL" clId="{B1F7D363-93F5-4486-BF2B-1DD088418FAC}" dt="2021-01-12T19:43:30.381" v="3" actId="13926"/>
          <ac:spMkLst>
            <pc:docMk/>
            <pc:sldMk cId="3464474659" sldId="325"/>
            <ac:spMk id="2" creationId="{11C5C3A7-526B-4152-8A7F-BC9636A70131}"/>
          </ac:spMkLst>
        </pc:spChg>
        <pc:spChg chg="mod">
          <ac:chgData name="Alfred Asterjadhi" userId="39de57b9-85c0-4fd1-aaac-8ca2b6560ad0" providerId="ADAL" clId="{B1F7D363-93F5-4486-BF2B-1DD088418FAC}" dt="2021-01-12T20:23:01.265" v="740" actId="20577"/>
          <ac:spMkLst>
            <pc:docMk/>
            <pc:sldMk cId="3464474659" sldId="325"/>
            <ac:spMk id="3" creationId="{49A6CCA4-296A-475E-8868-A1006DFAF806}"/>
          </ac:spMkLst>
        </pc:spChg>
      </pc:sldChg>
      <pc:sldChg chg="addSp delSp modSp">
        <pc:chgData name="Alfred Asterjadhi" userId="39de57b9-85c0-4fd1-aaac-8ca2b6560ad0" providerId="ADAL" clId="{B1F7D363-93F5-4486-BF2B-1DD088418FAC}" dt="2021-01-12T20:23:08.138" v="741" actId="13926"/>
        <pc:sldMkLst>
          <pc:docMk/>
          <pc:sldMk cId="3263408447" sldId="326"/>
        </pc:sldMkLst>
        <pc:spChg chg="mod">
          <ac:chgData name="Alfred Asterjadhi" userId="39de57b9-85c0-4fd1-aaac-8ca2b6560ad0" providerId="ADAL" clId="{B1F7D363-93F5-4486-BF2B-1DD088418FAC}" dt="2021-01-12T20:23:08.138" v="741" actId="13926"/>
          <ac:spMkLst>
            <pc:docMk/>
            <pc:sldMk cId="3263408447" sldId="326"/>
            <ac:spMk id="2" creationId="{6A27F32D-AAB2-4E4E-8703-7DB27C650C46}"/>
          </ac:spMkLst>
        </pc:spChg>
        <pc:spChg chg="mod">
          <ac:chgData name="Alfred Asterjadhi" userId="39de57b9-85c0-4fd1-aaac-8ca2b6560ad0" providerId="ADAL" clId="{B1F7D363-93F5-4486-BF2B-1DD088418FAC}" dt="2021-01-12T20:22:48.144" v="734" actId="114"/>
          <ac:spMkLst>
            <pc:docMk/>
            <pc:sldMk cId="3263408447" sldId="326"/>
            <ac:spMk id="3" creationId="{D3245099-458D-4C79-9B1C-5CE8FF5DED80}"/>
          </ac:spMkLst>
        </pc:spChg>
        <pc:spChg chg="add del mod">
          <ac:chgData name="Alfred Asterjadhi" userId="39de57b9-85c0-4fd1-aaac-8ca2b6560ad0" providerId="ADAL" clId="{B1F7D363-93F5-4486-BF2B-1DD088418FAC}" dt="2021-01-12T20:22:24.778" v="722"/>
          <ac:spMkLst>
            <pc:docMk/>
            <pc:sldMk cId="3263408447" sldId="326"/>
            <ac:spMk id="10" creationId="{BA7F06A4-B04C-4FDB-8DB5-640E86409CC0}"/>
          </ac:spMkLst>
        </pc:spChg>
        <pc:spChg chg="add del mod">
          <ac:chgData name="Alfred Asterjadhi" userId="39de57b9-85c0-4fd1-aaac-8ca2b6560ad0" providerId="ADAL" clId="{B1F7D363-93F5-4486-BF2B-1DD088418FAC}" dt="2021-01-12T20:22:24.778" v="722"/>
          <ac:spMkLst>
            <pc:docMk/>
            <pc:sldMk cId="3263408447" sldId="326"/>
            <ac:spMk id="11" creationId="{81998C12-6C4B-4951-9B20-306C84C23C59}"/>
          </ac:spMkLst>
        </pc:spChg>
        <pc:spChg chg="add del mod">
          <ac:chgData name="Alfred Asterjadhi" userId="39de57b9-85c0-4fd1-aaac-8ca2b6560ad0" providerId="ADAL" clId="{B1F7D363-93F5-4486-BF2B-1DD088418FAC}" dt="2021-01-12T20:22:24.778" v="722"/>
          <ac:spMkLst>
            <pc:docMk/>
            <pc:sldMk cId="3263408447" sldId="326"/>
            <ac:spMk id="12" creationId="{5A9865D0-EA6B-4AA8-8C02-EA91D1891054}"/>
          </ac:spMkLst>
        </pc:spChg>
        <pc:spChg chg="add del mod">
          <ac:chgData name="Alfred Asterjadhi" userId="39de57b9-85c0-4fd1-aaac-8ca2b6560ad0" providerId="ADAL" clId="{B1F7D363-93F5-4486-BF2B-1DD088418FAC}" dt="2021-01-12T20:22:24.778" v="722"/>
          <ac:spMkLst>
            <pc:docMk/>
            <pc:sldMk cId="3263408447" sldId="326"/>
            <ac:spMk id="13" creationId="{DA8241CB-9FF8-46EB-B937-B3DD688CE592}"/>
          </ac:spMkLst>
        </pc:spChg>
        <pc:spChg chg="add del mod">
          <ac:chgData name="Alfred Asterjadhi" userId="39de57b9-85c0-4fd1-aaac-8ca2b6560ad0" providerId="ADAL" clId="{B1F7D363-93F5-4486-BF2B-1DD088418FAC}" dt="2021-01-12T20:22:24.778" v="722"/>
          <ac:spMkLst>
            <pc:docMk/>
            <pc:sldMk cId="3263408447" sldId="326"/>
            <ac:spMk id="14" creationId="{29481196-0698-49CC-9F6B-918B2C592B12}"/>
          </ac:spMkLst>
        </pc:spChg>
        <pc:graphicFrameChg chg="add del">
          <ac:chgData name="Alfred Asterjadhi" userId="39de57b9-85c0-4fd1-aaac-8ca2b6560ad0" providerId="ADAL" clId="{B1F7D363-93F5-4486-BF2B-1DD088418FAC}" dt="2021-01-12T20:16:59.645" v="678"/>
          <ac:graphicFrameMkLst>
            <pc:docMk/>
            <pc:sldMk cId="3263408447" sldId="326"/>
            <ac:graphicFrameMk id="7" creationId="{2DDBF858-095C-4B42-B22B-FB0C37118CDD}"/>
          </ac:graphicFrameMkLst>
        </pc:graphicFrameChg>
        <pc:graphicFrameChg chg="add del">
          <ac:chgData name="Alfred Asterjadhi" userId="39de57b9-85c0-4fd1-aaac-8ca2b6560ad0" providerId="ADAL" clId="{B1F7D363-93F5-4486-BF2B-1DD088418FAC}" dt="2021-01-12T20:17:04.083" v="680"/>
          <ac:graphicFrameMkLst>
            <pc:docMk/>
            <pc:sldMk cId="3263408447" sldId="326"/>
            <ac:graphicFrameMk id="8" creationId="{62C3C5A7-5014-446E-AAA0-BF06DB6F0AFC}"/>
          </ac:graphicFrameMkLst>
        </pc:graphicFrameChg>
        <pc:graphicFrameChg chg="add del">
          <ac:chgData name="Alfred Asterjadhi" userId="39de57b9-85c0-4fd1-aaac-8ca2b6560ad0" providerId="ADAL" clId="{B1F7D363-93F5-4486-BF2B-1DD088418FAC}" dt="2021-01-12T20:18:00.638" v="688"/>
          <ac:graphicFrameMkLst>
            <pc:docMk/>
            <pc:sldMk cId="3263408447" sldId="326"/>
            <ac:graphicFrameMk id="9" creationId="{259E774A-3FF7-48C2-9E04-D3DB18DC22E4}"/>
          </ac:graphicFrameMkLst>
        </pc:graphicFrameChg>
      </pc:sldChg>
      <pc:sldChg chg="addSp delSp modSp">
        <pc:chgData name="Alfred Asterjadhi" userId="39de57b9-85c0-4fd1-aaac-8ca2b6560ad0" providerId="ADAL" clId="{B1F7D363-93F5-4486-BF2B-1DD088418FAC}" dt="2021-01-12T20:03:57.713" v="571" actId="13926"/>
        <pc:sldMkLst>
          <pc:docMk/>
          <pc:sldMk cId="1491866732" sldId="327"/>
        </pc:sldMkLst>
        <pc:spChg chg="mod">
          <ac:chgData name="Alfred Asterjadhi" userId="39de57b9-85c0-4fd1-aaac-8ca2b6560ad0" providerId="ADAL" clId="{B1F7D363-93F5-4486-BF2B-1DD088418FAC}" dt="2021-01-12T20:03:57.713" v="571" actId="13926"/>
          <ac:spMkLst>
            <pc:docMk/>
            <pc:sldMk cId="1491866732" sldId="327"/>
            <ac:spMk id="2" creationId="{11C5C3A7-526B-4152-8A7F-BC9636A70131}"/>
          </ac:spMkLst>
        </pc:spChg>
        <pc:spChg chg="mod">
          <ac:chgData name="Alfred Asterjadhi" userId="39de57b9-85c0-4fd1-aaac-8ca2b6560ad0" providerId="ADAL" clId="{B1F7D363-93F5-4486-BF2B-1DD088418FAC}" dt="2021-01-12T20:01:42.474" v="430" actId="14100"/>
          <ac:spMkLst>
            <pc:docMk/>
            <pc:sldMk cId="1491866732" sldId="327"/>
            <ac:spMk id="3" creationId="{49A6CCA4-296A-475E-8868-A1006DFAF806}"/>
          </ac:spMkLst>
        </pc:spChg>
        <pc:graphicFrameChg chg="add del">
          <ac:chgData name="Alfred Asterjadhi" userId="39de57b9-85c0-4fd1-aaac-8ca2b6560ad0" providerId="ADAL" clId="{B1F7D363-93F5-4486-BF2B-1DD088418FAC}" dt="2021-01-12T19:46:55.678" v="104"/>
          <ac:graphicFrameMkLst>
            <pc:docMk/>
            <pc:sldMk cId="1491866732" sldId="327"/>
            <ac:graphicFrameMk id="7" creationId="{F99D8EBC-84F6-4CEB-8E80-561565B5F0F6}"/>
          </ac:graphicFrameMkLst>
        </pc:graphicFrameChg>
        <pc:graphicFrameChg chg="add del">
          <ac:chgData name="Alfred Asterjadhi" userId="39de57b9-85c0-4fd1-aaac-8ca2b6560ad0" providerId="ADAL" clId="{B1F7D363-93F5-4486-BF2B-1DD088418FAC}" dt="2021-01-12T19:46:58.574" v="106"/>
          <ac:graphicFrameMkLst>
            <pc:docMk/>
            <pc:sldMk cId="1491866732" sldId="327"/>
            <ac:graphicFrameMk id="8" creationId="{914D05AF-B30F-4409-8D9C-54ACDA1CA682}"/>
          </ac:graphicFrameMkLst>
        </pc:graphicFrameChg>
        <pc:graphicFrameChg chg="add del">
          <ac:chgData name="Alfred Asterjadhi" userId="39de57b9-85c0-4fd1-aaac-8ca2b6560ad0" providerId="ADAL" clId="{B1F7D363-93F5-4486-BF2B-1DD088418FAC}" dt="2021-01-12T19:47:02.628" v="108"/>
          <ac:graphicFrameMkLst>
            <pc:docMk/>
            <pc:sldMk cId="1491866732" sldId="327"/>
            <ac:graphicFrameMk id="9" creationId="{ABE3F430-6BD4-4E37-83B2-FC507B05EAD5}"/>
          </ac:graphicFrameMkLst>
        </pc:graphicFrameChg>
        <pc:graphicFrameChg chg="add del">
          <ac:chgData name="Alfred Asterjadhi" userId="39de57b9-85c0-4fd1-aaac-8ca2b6560ad0" providerId="ADAL" clId="{B1F7D363-93F5-4486-BF2B-1DD088418FAC}" dt="2021-01-12T19:49:40.095" v="171"/>
          <ac:graphicFrameMkLst>
            <pc:docMk/>
            <pc:sldMk cId="1491866732" sldId="327"/>
            <ac:graphicFrameMk id="10" creationId="{8B6414F3-5B95-41C8-8E2E-70FD81F41957}"/>
          </ac:graphicFrameMkLst>
        </pc:graphicFrameChg>
      </pc:sldChg>
      <pc:sldMasterChg chg="modSp">
        <pc:chgData name="Alfred Asterjadhi" userId="39de57b9-85c0-4fd1-aaac-8ca2b6560ad0" providerId="ADAL" clId="{B1F7D363-93F5-4486-BF2B-1DD088418FAC}" dt="2021-01-12T19:43:11.477" v="1" actId="20577"/>
        <pc:sldMasterMkLst>
          <pc:docMk/>
          <pc:sldMasterMk cId="0" sldId="2147483648"/>
        </pc:sldMasterMkLst>
        <pc:spChg chg="mod">
          <ac:chgData name="Alfred Asterjadhi" userId="39de57b9-85c0-4fd1-aaac-8ca2b6560ad0" providerId="ADAL" clId="{B1F7D363-93F5-4486-BF2B-1DD088418FAC}" dt="2021-01-12T19:43:11.477" v="1" actId="20577"/>
          <ac:spMkLst>
            <pc:docMk/>
            <pc:sldMasterMk cId="0" sldId="2147483648"/>
            <ac:spMk id="10" creationId="{00000000-0000-0000-0000-000000000000}"/>
          </ac:spMkLst>
        </pc:spChg>
      </pc:sldMasterChg>
    </pc:docChg>
  </pc:docChgLst>
  <pc:docChgLst>
    <pc:chgData name="Alfred Asterjadhi" userId="39de57b9-85c0-4fd1-aaac-8ca2b6560ad0" providerId="ADAL" clId="{E9045064-67C2-4B1A-BF15-4F22A04C4EC4}"/>
    <pc:docChg chg="undo custSel addSld modSld modMainMaster">
      <pc:chgData name="Alfred Asterjadhi" userId="39de57b9-85c0-4fd1-aaac-8ca2b6560ad0" providerId="ADAL" clId="{E9045064-67C2-4B1A-BF15-4F22A04C4EC4}" dt="2021-01-11T14:40:08.925" v="928" actId="6549"/>
      <pc:docMkLst>
        <pc:docMk/>
      </pc:docMkLst>
      <pc:sldChg chg="delSp modSp">
        <pc:chgData name="Alfred Asterjadhi" userId="39de57b9-85c0-4fd1-aaac-8ca2b6560ad0" providerId="ADAL" clId="{E9045064-67C2-4B1A-BF15-4F22A04C4EC4}" dt="2021-01-11T03:07:39.299" v="4" actId="478"/>
        <pc:sldMkLst>
          <pc:docMk/>
          <pc:sldMk cId="0" sldId="256"/>
        </pc:sldMkLst>
        <pc:spChg chg="del mod">
          <ac:chgData name="Alfred Asterjadhi" userId="39de57b9-85c0-4fd1-aaac-8ca2b6560ad0" providerId="ADAL" clId="{E9045064-67C2-4B1A-BF15-4F22A04C4EC4}" dt="2021-01-11T03:07:39.299" v="4" actId="478"/>
          <ac:spMkLst>
            <pc:docMk/>
            <pc:sldMk cId="0" sldId="256"/>
            <ac:spMk id="2" creationId="{C85BE90B-FA25-477B-BC19-DCC96803C97C}"/>
          </ac:spMkLst>
        </pc:spChg>
      </pc:sldChg>
      <pc:sldChg chg="modSp">
        <pc:chgData name="Alfred Asterjadhi" userId="39de57b9-85c0-4fd1-aaac-8ca2b6560ad0" providerId="ADAL" clId="{E9045064-67C2-4B1A-BF15-4F22A04C4EC4}" dt="2021-01-11T03:37:01.827" v="648"/>
        <pc:sldMkLst>
          <pc:docMk/>
          <pc:sldMk cId="2243228416" sldId="299"/>
        </pc:sldMkLst>
        <pc:spChg chg="mod">
          <ac:chgData name="Alfred Asterjadhi" userId="39de57b9-85c0-4fd1-aaac-8ca2b6560ad0" providerId="ADAL" clId="{E9045064-67C2-4B1A-BF15-4F22A04C4EC4}" dt="2021-01-11T03:36:54.944" v="646"/>
          <ac:spMkLst>
            <pc:docMk/>
            <pc:sldMk cId="2243228416" sldId="299"/>
            <ac:spMk id="3" creationId="{3857177C-4F12-41D1-AB93-6925069E5DB9}"/>
          </ac:spMkLst>
        </pc:spChg>
        <pc:spChg chg="mod">
          <ac:chgData name="Alfred Asterjadhi" userId="39de57b9-85c0-4fd1-aaac-8ca2b6560ad0" providerId="ADAL" clId="{E9045064-67C2-4B1A-BF15-4F22A04C4EC4}" dt="2021-01-11T03:36:58.887" v="647"/>
          <ac:spMkLst>
            <pc:docMk/>
            <pc:sldMk cId="2243228416" sldId="299"/>
            <ac:spMk id="17" creationId="{442A1050-6527-4B2E-A943-E125D6B48B52}"/>
          </ac:spMkLst>
        </pc:spChg>
        <pc:spChg chg="mod">
          <ac:chgData name="Alfred Asterjadhi" userId="39de57b9-85c0-4fd1-aaac-8ca2b6560ad0" providerId="ADAL" clId="{E9045064-67C2-4B1A-BF15-4F22A04C4EC4}" dt="2021-01-11T03:37:01.827" v="648"/>
          <ac:spMkLst>
            <pc:docMk/>
            <pc:sldMk cId="2243228416" sldId="299"/>
            <ac:spMk id="18" creationId="{85E9751F-9C9F-433F-B45B-75AD3CEE784B}"/>
          </ac:spMkLst>
        </pc:spChg>
      </pc:sldChg>
      <pc:sldChg chg="addSp delSp modSp">
        <pc:chgData name="Alfred Asterjadhi" userId="39de57b9-85c0-4fd1-aaac-8ca2b6560ad0" providerId="ADAL" clId="{E9045064-67C2-4B1A-BF15-4F22A04C4EC4}" dt="2021-01-11T14:26:39.947" v="927" actId="6549"/>
        <pc:sldMkLst>
          <pc:docMk/>
          <pc:sldMk cId="596865926" sldId="324"/>
        </pc:sldMkLst>
        <pc:spChg chg="mod">
          <ac:chgData name="Alfred Asterjadhi" userId="39de57b9-85c0-4fd1-aaac-8ca2b6560ad0" providerId="ADAL" clId="{E9045064-67C2-4B1A-BF15-4F22A04C4EC4}" dt="2021-01-11T14:26:39.947" v="927" actId="6549"/>
          <ac:spMkLst>
            <pc:docMk/>
            <pc:sldMk cId="596865926" sldId="324"/>
            <ac:spMk id="3" creationId="{D3245099-458D-4C79-9B1C-5CE8FF5DED80}"/>
          </ac:spMkLst>
        </pc:spChg>
        <pc:graphicFrameChg chg="add del">
          <ac:chgData name="Alfred Asterjadhi" userId="39de57b9-85c0-4fd1-aaac-8ca2b6560ad0" providerId="ADAL" clId="{E9045064-67C2-4B1A-BF15-4F22A04C4EC4}" dt="2021-01-11T03:08:28.279" v="8"/>
          <ac:graphicFrameMkLst>
            <pc:docMk/>
            <pc:sldMk cId="596865926" sldId="324"/>
            <ac:graphicFrameMk id="7" creationId="{0C123EF1-07B1-4A59-98A1-0095176FFE1A}"/>
          </ac:graphicFrameMkLst>
        </pc:graphicFrameChg>
        <pc:graphicFrameChg chg="add del">
          <ac:chgData name="Alfred Asterjadhi" userId="39de57b9-85c0-4fd1-aaac-8ca2b6560ad0" providerId="ADAL" clId="{E9045064-67C2-4B1A-BF15-4F22A04C4EC4}" dt="2021-01-11T14:22:45.671" v="872"/>
          <ac:graphicFrameMkLst>
            <pc:docMk/>
            <pc:sldMk cId="596865926" sldId="324"/>
            <ac:graphicFrameMk id="7" creationId="{8D8E415E-4175-4DBC-B632-195AF40CD87F}"/>
          </ac:graphicFrameMkLst>
        </pc:graphicFrameChg>
        <pc:graphicFrameChg chg="add del">
          <ac:chgData name="Alfred Asterjadhi" userId="39de57b9-85c0-4fd1-aaac-8ca2b6560ad0" providerId="ADAL" clId="{E9045064-67C2-4B1A-BF15-4F22A04C4EC4}" dt="2021-01-11T03:08:32.930" v="10"/>
          <ac:graphicFrameMkLst>
            <pc:docMk/>
            <pc:sldMk cId="596865926" sldId="324"/>
            <ac:graphicFrameMk id="8" creationId="{0E3369E9-32D3-4A3B-A172-FF59646B23B2}"/>
          </ac:graphicFrameMkLst>
        </pc:graphicFrameChg>
        <pc:graphicFrameChg chg="add del">
          <ac:chgData name="Alfred Asterjadhi" userId="39de57b9-85c0-4fd1-aaac-8ca2b6560ad0" providerId="ADAL" clId="{E9045064-67C2-4B1A-BF15-4F22A04C4EC4}" dt="2021-01-11T14:22:51.757" v="874"/>
          <ac:graphicFrameMkLst>
            <pc:docMk/>
            <pc:sldMk cId="596865926" sldId="324"/>
            <ac:graphicFrameMk id="8" creationId="{C030A41F-00D6-45B5-B1C8-EA795FDDBCED}"/>
          </ac:graphicFrameMkLst>
        </pc:graphicFrameChg>
        <pc:graphicFrameChg chg="add del">
          <ac:chgData name="Alfred Asterjadhi" userId="39de57b9-85c0-4fd1-aaac-8ca2b6560ad0" providerId="ADAL" clId="{E9045064-67C2-4B1A-BF15-4F22A04C4EC4}" dt="2021-01-11T03:08:38.319" v="12"/>
          <ac:graphicFrameMkLst>
            <pc:docMk/>
            <pc:sldMk cId="596865926" sldId="324"/>
            <ac:graphicFrameMk id="9" creationId="{46B25884-3AB3-4C2D-BE83-3E1D6862475C}"/>
          </ac:graphicFrameMkLst>
        </pc:graphicFrameChg>
        <pc:graphicFrameChg chg="add del">
          <ac:chgData name="Alfred Asterjadhi" userId="39de57b9-85c0-4fd1-aaac-8ca2b6560ad0" providerId="ADAL" clId="{E9045064-67C2-4B1A-BF15-4F22A04C4EC4}" dt="2021-01-11T03:08:42.704" v="14"/>
          <ac:graphicFrameMkLst>
            <pc:docMk/>
            <pc:sldMk cId="596865926" sldId="324"/>
            <ac:graphicFrameMk id="10" creationId="{58F0A9BE-F8B4-4CF9-A6B7-36AE6D02E168}"/>
          </ac:graphicFrameMkLst>
        </pc:graphicFrameChg>
        <pc:graphicFrameChg chg="add del">
          <ac:chgData name="Alfred Asterjadhi" userId="39de57b9-85c0-4fd1-aaac-8ca2b6560ad0" providerId="ADAL" clId="{E9045064-67C2-4B1A-BF15-4F22A04C4EC4}" dt="2021-01-11T03:08:48.066" v="16"/>
          <ac:graphicFrameMkLst>
            <pc:docMk/>
            <pc:sldMk cId="596865926" sldId="324"/>
            <ac:graphicFrameMk id="11" creationId="{01D75BC6-A68C-4B31-BFFC-4B0790573F59}"/>
          </ac:graphicFrameMkLst>
        </pc:graphicFrameChg>
        <pc:graphicFrameChg chg="add del">
          <ac:chgData name="Alfred Asterjadhi" userId="39de57b9-85c0-4fd1-aaac-8ca2b6560ad0" providerId="ADAL" clId="{E9045064-67C2-4B1A-BF15-4F22A04C4EC4}" dt="2021-01-11T03:08:56.538" v="18"/>
          <ac:graphicFrameMkLst>
            <pc:docMk/>
            <pc:sldMk cId="596865926" sldId="324"/>
            <ac:graphicFrameMk id="12" creationId="{DE2D87A0-31D5-4C4B-912B-38F21B520896}"/>
          </ac:graphicFrameMkLst>
        </pc:graphicFrameChg>
        <pc:graphicFrameChg chg="add del">
          <ac:chgData name="Alfred Asterjadhi" userId="39de57b9-85c0-4fd1-aaac-8ca2b6560ad0" providerId="ADAL" clId="{E9045064-67C2-4B1A-BF15-4F22A04C4EC4}" dt="2021-01-11T03:08:59.084" v="20"/>
          <ac:graphicFrameMkLst>
            <pc:docMk/>
            <pc:sldMk cId="596865926" sldId="324"/>
            <ac:graphicFrameMk id="13" creationId="{720AC5CF-732E-4923-B39D-D8B6A19A249B}"/>
          </ac:graphicFrameMkLst>
        </pc:graphicFrameChg>
        <pc:graphicFrameChg chg="add del">
          <ac:chgData name="Alfred Asterjadhi" userId="39de57b9-85c0-4fd1-aaac-8ca2b6560ad0" providerId="ADAL" clId="{E9045064-67C2-4B1A-BF15-4F22A04C4EC4}" dt="2021-01-11T03:10:20.016" v="25"/>
          <ac:graphicFrameMkLst>
            <pc:docMk/>
            <pc:sldMk cId="596865926" sldId="324"/>
            <ac:graphicFrameMk id="14" creationId="{93680200-8C6C-48C1-A86F-3140683AD143}"/>
          </ac:graphicFrameMkLst>
        </pc:graphicFrameChg>
      </pc:sldChg>
      <pc:sldChg chg="addSp delSp modSp">
        <pc:chgData name="Alfred Asterjadhi" userId="39de57b9-85c0-4fd1-aaac-8ca2b6560ad0" providerId="ADAL" clId="{E9045064-67C2-4B1A-BF15-4F22A04C4EC4}" dt="2021-01-11T14:40:08.925" v="928" actId="6549"/>
        <pc:sldMkLst>
          <pc:docMk/>
          <pc:sldMk cId="3464474659" sldId="325"/>
        </pc:sldMkLst>
        <pc:spChg chg="mod">
          <ac:chgData name="Alfred Asterjadhi" userId="39de57b9-85c0-4fd1-aaac-8ca2b6560ad0" providerId="ADAL" clId="{E9045064-67C2-4B1A-BF15-4F22A04C4EC4}" dt="2021-01-11T14:40:08.925" v="928" actId="6549"/>
          <ac:spMkLst>
            <pc:docMk/>
            <pc:sldMk cId="3464474659" sldId="325"/>
            <ac:spMk id="3" creationId="{49A6CCA4-296A-475E-8868-A1006DFAF806}"/>
          </ac:spMkLst>
        </pc:spChg>
        <pc:spChg chg="add del mod">
          <ac:chgData name="Alfred Asterjadhi" userId="39de57b9-85c0-4fd1-aaac-8ca2b6560ad0" providerId="ADAL" clId="{E9045064-67C2-4B1A-BF15-4F22A04C4EC4}" dt="2021-01-11T03:22:22.818" v="176"/>
          <ac:spMkLst>
            <pc:docMk/>
            <pc:sldMk cId="3464474659" sldId="325"/>
            <ac:spMk id="8" creationId="{04A7CA18-FE2E-4C7C-8C9A-E5D4501CDCDC}"/>
          </ac:spMkLst>
        </pc:spChg>
        <pc:spChg chg="add del mod">
          <ac:chgData name="Alfred Asterjadhi" userId="39de57b9-85c0-4fd1-aaac-8ca2b6560ad0" providerId="ADAL" clId="{E9045064-67C2-4B1A-BF15-4F22A04C4EC4}" dt="2021-01-11T03:22:22.818" v="176"/>
          <ac:spMkLst>
            <pc:docMk/>
            <pc:sldMk cId="3464474659" sldId="325"/>
            <ac:spMk id="9" creationId="{C5297E0F-C51A-49CF-BFB7-ED5E1E98FA1F}"/>
          </ac:spMkLst>
        </pc:spChg>
        <pc:spChg chg="add del mod">
          <ac:chgData name="Alfred Asterjadhi" userId="39de57b9-85c0-4fd1-aaac-8ca2b6560ad0" providerId="ADAL" clId="{E9045064-67C2-4B1A-BF15-4F22A04C4EC4}" dt="2021-01-11T03:22:22.818" v="176"/>
          <ac:spMkLst>
            <pc:docMk/>
            <pc:sldMk cId="3464474659" sldId="325"/>
            <ac:spMk id="10" creationId="{E6EF002D-DE42-4E0B-B4F5-CA7C08F9357A}"/>
          </ac:spMkLst>
        </pc:spChg>
        <pc:spChg chg="add del mod">
          <ac:chgData name="Alfred Asterjadhi" userId="39de57b9-85c0-4fd1-aaac-8ca2b6560ad0" providerId="ADAL" clId="{E9045064-67C2-4B1A-BF15-4F22A04C4EC4}" dt="2021-01-11T03:22:22.818" v="176"/>
          <ac:spMkLst>
            <pc:docMk/>
            <pc:sldMk cId="3464474659" sldId="325"/>
            <ac:spMk id="11" creationId="{0F991D19-5178-45B6-89C1-550E46E294DE}"/>
          </ac:spMkLst>
        </pc:spChg>
        <pc:spChg chg="add del mod">
          <ac:chgData name="Alfred Asterjadhi" userId="39de57b9-85c0-4fd1-aaac-8ca2b6560ad0" providerId="ADAL" clId="{E9045064-67C2-4B1A-BF15-4F22A04C4EC4}" dt="2021-01-11T03:22:22.818" v="176"/>
          <ac:spMkLst>
            <pc:docMk/>
            <pc:sldMk cId="3464474659" sldId="325"/>
            <ac:spMk id="12" creationId="{D4D61B30-6BC9-4FAD-8BA6-A370A8301DA6}"/>
          </ac:spMkLst>
        </pc:spChg>
        <pc:graphicFrameChg chg="add del">
          <ac:chgData name="Alfred Asterjadhi" userId="39de57b9-85c0-4fd1-aaac-8ca2b6560ad0" providerId="ADAL" clId="{E9045064-67C2-4B1A-BF15-4F22A04C4EC4}" dt="2021-01-11T03:17:11.262" v="70"/>
          <ac:graphicFrameMkLst>
            <pc:docMk/>
            <pc:sldMk cId="3464474659" sldId="325"/>
            <ac:graphicFrameMk id="7" creationId="{496D042F-0FAE-4AAB-B055-BBDE3A9D7052}"/>
          </ac:graphicFrameMkLst>
        </pc:graphicFrameChg>
        <pc:graphicFrameChg chg="add del">
          <ac:chgData name="Alfred Asterjadhi" userId="39de57b9-85c0-4fd1-aaac-8ca2b6560ad0" providerId="ADAL" clId="{E9045064-67C2-4B1A-BF15-4F22A04C4EC4}" dt="2021-01-11T03:25:55.614" v="227"/>
          <ac:graphicFrameMkLst>
            <pc:docMk/>
            <pc:sldMk cId="3464474659" sldId="325"/>
            <ac:graphicFrameMk id="13" creationId="{4AD764E3-3B99-4393-8070-A09FAEAE922A}"/>
          </ac:graphicFrameMkLst>
        </pc:graphicFrameChg>
      </pc:sldChg>
      <pc:sldChg chg="modSp">
        <pc:chgData name="Alfred Asterjadhi" userId="39de57b9-85c0-4fd1-aaac-8ca2b6560ad0" providerId="ADAL" clId="{E9045064-67C2-4B1A-BF15-4F22A04C4EC4}" dt="2021-01-11T03:37:19.497" v="651"/>
        <pc:sldMkLst>
          <pc:docMk/>
          <pc:sldMk cId="3263408447" sldId="326"/>
        </pc:sldMkLst>
        <pc:spChg chg="mod">
          <ac:chgData name="Alfred Asterjadhi" userId="39de57b9-85c0-4fd1-aaac-8ca2b6560ad0" providerId="ADAL" clId="{E9045064-67C2-4B1A-BF15-4F22A04C4EC4}" dt="2021-01-11T03:37:19.497" v="651"/>
          <ac:spMkLst>
            <pc:docMk/>
            <pc:sldMk cId="3263408447" sldId="326"/>
            <ac:spMk id="3" creationId="{D3245099-458D-4C79-9B1C-5CE8FF5DED80}"/>
          </ac:spMkLst>
        </pc:spChg>
      </pc:sldChg>
      <pc:sldChg chg="modSp">
        <pc:chgData name="Alfred Asterjadhi" userId="39de57b9-85c0-4fd1-aaac-8ca2b6560ad0" providerId="ADAL" clId="{E9045064-67C2-4B1A-BF15-4F22A04C4EC4}" dt="2021-01-11T03:37:22.235" v="652"/>
        <pc:sldMkLst>
          <pc:docMk/>
          <pc:sldMk cId="1491866732" sldId="327"/>
        </pc:sldMkLst>
        <pc:spChg chg="mod">
          <ac:chgData name="Alfred Asterjadhi" userId="39de57b9-85c0-4fd1-aaac-8ca2b6560ad0" providerId="ADAL" clId="{E9045064-67C2-4B1A-BF15-4F22A04C4EC4}" dt="2021-01-11T03:37:22.235" v="652"/>
          <ac:spMkLst>
            <pc:docMk/>
            <pc:sldMk cId="1491866732" sldId="327"/>
            <ac:spMk id="3" creationId="{49A6CCA4-296A-475E-8868-A1006DFAF806}"/>
          </ac:spMkLst>
        </pc:spChg>
      </pc:sldChg>
      <pc:sldChg chg="modSp">
        <pc:chgData name="Alfred Asterjadhi" userId="39de57b9-85c0-4fd1-aaac-8ca2b6560ad0" providerId="ADAL" clId="{E9045064-67C2-4B1A-BF15-4F22A04C4EC4}" dt="2021-01-11T14:22:10.212" v="869" actId="20577"/>
        <pc:sldMkLst>
          <pc:docMk/>
          <pc:sldMk cId="1908471061" sldId="328"/>
        </pc:sldMkLst>
        <pc:spChg chg="mod">
          <ac:chgData name="Alfred Asterjadhi" userId="39de57b9-85c0-4fd1-aaac-8ca2b6560ad0" providerId="ADAL" clId="{E9045064-67C2-4B1A-BF15-4F22A04C4EC4}" dt="2021-01-11T14:22:10.212" v="869" actId="20577"/>
          <ac:spMkLst>
            <pc:docMk/>
            <pc:sldMk cId="1908471061" sldId="328"/>
            <ac:spMk id="3" creationId="{3EF9BE80-D462-4B64-8448-3B553445EDCF}"/>
          </ac:spMkLst>
        </pc:spChg>
      </pc:sldChg>
      <pc:sldChg chg="modSp">
        <pc:chgData name="Alfred Asterjadhi" userId="39de57b9-85c0-4fd1-aaac-8ca2b6560ad0" providerId="ADAL" clId="{E9045064-67C2-4B1A-BF15-4F22A04C4EC4}" dt="2021-01-11T03:37:25.119" v="653"/>
        <pc:sldMkLst>
          <pc:docMk/>
          <pc:sldMk cId="2064304001" sldId="329"/>
        </pc:sldMkLst>
        <pc:spChg chg="mod">
          <ac:chgData name="Alfred Asterjadhi" userId="39de57b9-85c0-4fd1-aaac-8ca2b6560ad0" providerId="ADAL" clId="{E9045064-67C2-4B1A-BF15-4F22A04C4EC4}" dt="2021-01-11T03:37:25.119" v="653"/>
          <ac:spMkLst>
            <pc:docMk/>
            <pc:sldMk cId="2064304001" sldId="329"/>
            <ac:spMk id="3" creationId="{49A6CCA4-296A-475E-8868-A1006DFAF806}"/>
          </ac:spMkLst>
        </pc:spChg>
      </pc:sldChg>
      <pc:sldChg chg="addSp delSp modSp add">
        <pc:chgData name="Alfred Asterjadhi" userId="39de57b9-85c0-4fd1-aaac-8ca2b6560ad0" providerId="ADAL" clId="{E9045064-67C2-4B1A-BF15-4F22A04C4EC4}" dt="2021-01-11T03:32:33.606" v="500" actId="20577"/>
        <pc:sldMkLst>
          <pc:docMk/>
          <pc:sldMk cId="15571502" sldId="330"/>
        </pc:sldMkLst>
        <pc:spChg chg="mod">
          <ac:chgData name="Alfred Asterjadhi" userId="39de57b9-85c0-4fd1-aaac-8ca2b6560ad0" providerId="ADAL" clId="{E9045064-67C2-4B1A-BF15-4F22A04C4EC4}" dt="2021-01-11T03:32:33.606" v="500" actId="20577"/>
          <ac:spMkLst>
            <pc:docMk/>
            <pc:sldMk cId="15571502" sldId="330"/>
            <ac:spMk id="2" creationId="{8A601CD6-155C-48E2-BBC3-80D57D196B5F}"/>
          </ac:spMkLst>
        </pc:spChg>
        <pc:spChg chg="add del mod">
          <ac:chgData name="Alfred Asterjadhi" userId="39de57b9-85c0-4fd1-aaac-8ca2b6560ad0" providerId="ADAL" clId="{E9045064-67C2-4B1A-BF15-4F22A04C4EC4}" dt="2021-01-11T03:31:47.019" v="499" actId="20577"/>
          <ac:spMkLst>
            <pc:docMk/>
            <pc:sldMk cId="15571502" sldId="330"/>
            <ac:spMk id="3" creationId="{902C7E79-172D-4204-BFDD-F0160AFC7405}"/>
          </ac:spMkLst>
        </pc:spChg>
        <pc:spChg chg="add del">
          <ac:chgData name="Alfred Asterjadhi" userId="39de57b9-85c0-4fd1-aaac-8ca2b6560ad0" providerId="ADAL" clId="{E9045064-67C2-4B1A-BF15-4F22A04C4EC4}" dt="2021-01-11T03:27:50.061" v="247"/>
          <ac:spMkLst>
            <pc:docMk/>
            <pc:sldMk cId="15571502" sldId="330"/>
            <ac:spMk id="7" creationId="{BAE7A2D0-70A1-40F8-B54F-6D93BE0A7078}"/>
          </ac:spMkLst>
        </pc:spChg>
        <pc:spChg chg="add del mod">
          <ac:chgData name="Alfred Asterjadhi" userId="39de57b9-85c0-4fd1-aaac-8ca2b6560ad0" providerId="ADAL" clId="{E9045064-67C2-4B1A-BF15-4F22A04C4EC4}" dt="2021-01-11T03:27:54.228" v="249"/>
          <ac:spMkLst>
            <pc:docMk/>
            <pc:sldMk cId="15571502" sldId="330"/>
            <ac:spMk id="8" creationId="{02FFFD33-F96E-4F5F-B560-137558B20A1F}"/>
          </ac:spMkLst>
        </pc:spChg>
        <pc:spChg chg="add del mod">
          <ac:chgData name="Alfred Asterjadhi" userId="39de57b9-85c0-4fd1-aaac-8ca2b6560ad0" providerId="ADAL" clId="{E9045064-67C2-4B1A-BF15-4F22A04C4EC4}" dt="2021-01-11T03:27:54.228" v="249"/>
          <ac:spMkLst>
            <pc:docMk/>
            <pc:sldMk cId="15571502" sldId="330"/>
            <ac:spMk id="9" creationId="{AE85CF2B-BDDB-4210-B784-E3778B55E400}"/>
          </ac:spMkLst>
        </pc:spChg>
        <pc:spChg chg="add del mod">
          <ac:chgData name="Alfred Asterjadhi" userId="39de57b9-85c0-4fd1-aaac-8ca2b6560ad0" providerId="ADAL" clId="{E9045064-67C2-4B1A-BF15-4F22A04C4EC4}" dt="2021-01-11T03:27:54.228" v="249"/>
          <ac:spMkLst>
            <pc:docMk/>
            <pc:sldMk cId="15571502" sldId="330"/>
            <ac:spMk id="10" creationId="{DD0997EC-0D44-43A6-BB19-8D80C6EE34D1}"/>
          </ac:spMkLst>
        </pc:spChg>
        <pc:spChg chg="add del mod">
          <ac:chgData name="Alfred Asterjadhi" userId="39de57b9-85c0-4fd1-aaac-8ca2b6560ad0" providerId="ADAL" clId="{E9045064-67C2-4B1A-BF15-4F22A04C4EC4}" dt="2021-01-11T03:27:54.228" v="249"/>
          <ac:spMkLst>
            <pc:docMk/>
            <pc:sldMk cId="15571502" sldId="330"/>
            <ac:spMk id="11" creationId="{7AF2E3A4-02FD-4D7F-A215-17C81C888765}"/>
          </ac:spMkLst>
        </pc:spChg>
        <pc:spChg chg="add del mod">
          <ac:chgData name="Alfred Asterjadhi" userId="39de57b9-85c0-4fd1-aaac-8ca2b6560ad0" providerId="ADAL" clId="{E9045064-67C2-4B1A-BF15-4F22A04C4EC4}" dt="2021-01-11T03:27:54.228" v="249"/>
          <ac:spMkLst>
            <pc:docMk/>
            <pc:sldMk cId="15571502" sldId="330"/>
            <ac:spMk id="12" creationId="{1C9FCB39-ACF0-4598-8BB1-54CFC989A291}"/>
          </ac:spMkLst>
        </pc:spChg>
        <pc:spChg chg="add del mod">
          <ac:chgData name="Alfred Asterjadhi" userId="39de57b9-85c0-4fd1-aaac-8ca2b6560ad0" providerId="ADAL" clId="{E9045064-67C2-4B1A-BF15-4F22A04C4EC4}" dt="2021-01-11T03:28:16.033" v="262"/>
          <ac:spMkLst>
            <pc:docMk/>
            <pc:sldMk cId="15571502" sldId="330"/>
            <ac:spMk id="13" creationId="{9ED69389-1710-4765-8D51-B571C1872EA5}"/>
          </ac:spMkLst>
        </pc:spChg>
        <pc:spChg chg="add del mod">
          <ac:chgData name="Alfred Asterjadhi" userId="39de57b9-85c0-4fd1-aaac-8ca2b6560ad0" providerId="ADAL" clId="{E9045064-67C2-4B1A-BF15-4F22A04C4EC4}" dt="2021-01-11T03:28:16.033" v="262"/>
          <ac:spMkLst>
            <pc:docMk/>
            <pc:sldMk cId="15571502" sldId="330"/>
            <ac:spMk id="14" creationId="{6154BBAC-25C9-4C64-8BAF-9C820086BD98}"/>
          </ac:spMkLst>
        </pc:spChg>
        <pc:spChg chg="add del mod">
          <ac:chgData name="Alfred Asterjadhi" userId="39de57b9-85c0-4fd1-aaac-8ca2b6560ad0" providerId="ADAL" clId="{E9045064-67C2-4B1A-BF15-4F22A04C4EC4}" dt="2021-01-11T03:28:16.033" v="262"/>
          <ac:spMkLst>
            <pc:docMk/>
            <pc:sldMk cId="15571502" sldId="330"/>
            <ac:spMk id="15" creationId="{AD82D13B-5478-468A-B07E-4F9DD138E6C0}"/>
          </ac:spMkLst>
        </pc:spChg>
        <pc:spChg chg="add del mod">
          <ac:chgData name="Alfred Asterjadhi" userId="39de57b9-85c0-4fd1-aaac-8ca2b6560ad0" providerId="ADAL" clId="{E9045064-67C2-4B1A-BF15-4F22A04C4EC4}" dt="2021-01-11T03:28:16.033" v="262"/>
          <ac:spMkLst>
            <pc:docMk/>
            <pc:sldMk cId="15571502" sldId="330"/>
            <ac:spMk id="16" creationId="{EC4DF517-5CF0-4DC1-B5A5-8CDCB1E785D4}"/>
          </ac:spMkLst>
        </pc:spChg>
        <pc:spChg chg="add del mod">
          <ac:chgData name="Alfred Asterjadhi" userId="39de57b9-85c0-4fd1-aaac-8ca2b6560ad0" providerId="ADAL" clId="{E9045064-67C2-4B1A-BF15-4F22A04C4EC4}" dt="2021-01-11T03:28:16.033" v="262"/>
          <ac:spMkLst>
            <pc:docMk/>
            <pc:sldMk cId="15571502" sldId="330"/>
            <ac:spMk id="17" creationId="{7AC5A50B-287A-4350-AB98-6881DA71396F}"/>
          </ac:spMkLst>
        </pc:spChg>
        <pc:spChg chg="add del mod">
          <ac:chgData name="Alfred Asterjadhi" userId="39de57b9-85c0-4fd1-aaac-8ca2b6560ad0" providerId="ADAL" clId="{E9045064-67C2-4B1A-BF15-4F22A04C4EC4}" dt="2021-01-11T03:28:18.811" v="263"/>
          <ac:spMkLst>
            <pc:docMk/>
            <pc:sldMk cId="15571502" sldId="330"/>
            <ac:spMk id="18" creationId="{83FD44A9-694B-4074-A012-8D1F5CDF856D}"/>
          </ac:spMkLst>
        </pc:spChg>
        <pc:spChg chg="add del mod">
          <ac:chgData name="Alfred Asterjadhi" userId="39de57b9-85c0-4fd1-aaac-8ca2b6560ad0" providerId="ADAL" clId="{E9045064-67C2-4B1A-BF15-4F22A04C4EC4}" dt="2021-01-11T03:28:18.811" v="263"/>
          <ac:spMkLst>
            <pc:docMk/>
            <pc:sldMk cId="15571502" sldId="330"/>
            <ac:spMk id="19" creationId="{DAB6DEB2-18C1-4CD3-92BE-35D7D9D10424}"/>
          </ac:spMkLst>
        </pc:spChg>
        <pc:spChg chg="add del mod">
          <ac:chgData name="Alfred Asterjadhi" userId="39de57b9-85c0-4fd1-aaac-8ca2b6560ad0" providerId="ADAL" clId="{E9045064-67C2-4B1A-BF15-4F22A04C4EC4}" dt="2021-01-11T03:28:18.811" v="263"/>
          <ac:spMkLst>
            <pc:docMk/>
            <pc:sldMk cId="15571502" sldId="330"/>
            <ac:spMk id="20" creationId="{7040C7D2-8AFB-4697-9DD9-C34DFB75FBB8}"/>
          </ac:spMkLst>
        </pc:spChg>
        <pc:spChg chg="add del mod">
          <ac:chgData name="Alfred Asterjadhi" userId="39de57b9-85c0-4fd1-aaac-8ca2b6560ad0" providerId="ADAL" clId="{E9045064-67C2-4B1A-BF15-4F22A04C4EC4}" dt="2021-01-11T03:28:18.811" v="263"/>
          <ac:spMkLst>
            <pc:docMk/>
            <pc:sldMk cId="15571502" sldId="330"/>
            <ac:spMk id="21" creationId="{303ACD07-0B39-4068-B1FD-3FBE16541D15}"/>
          </ac:spMkLst>
        </pc:spChg>
        <pc:spChg chg="add del mod">
          <ac:chgData name="Alfred Asterjadhi" userId="39de57b9-85c0-4fd1-aaac-8ca2b6560ad0" providerId="ADAL" clId="{E9045064-67C2-4B1A-BF15-4F22A04C4EC4}" dt="2021-01-11T03:28:18.811" v="263"/>
          <ac:spMkLst>
            <pc:docMk/>
            <pc:sldMk cId="15571502" sldId="330"/>
            <ac:spMk id="22" creationId="{BCE2FF43-BF39-42DE-B3C3-50700D4E4815}"/>
          </ac:spMkLst>
        </pc:spChg>
      </pc:sldChg>
      <pc:sldChg chg="addSp delSp modSp add">
        <pc:chgData name="Alfred Asterjadhi" userId="39de57b9-85c0-4fd1-aaac-8ca2b6560ad0" providerId="ADAL" clId="{E9045064-67C2-4B1A-BF15-4F22A04C4EC4}" dt="2021-01-11T03:32:40.647" v="524" actId="20577"/>
        <pc:sldMkLst>
          <pc:docMk/>
          <pc:sldMk cId="3200711991" sldId="331"/>
        </pc:sldMkLst>
        <pc:spChg chg="del">
          <ac:chgData name="Alfred Asterjadhi" userId="39de57b9-85c0-4fd1-aaac-8ca2b6560ad0" providerId="ADAL" clId="{E9045064-67C2-4B1A-BF15-4F22A04C4EC4}" dt="2021-01-11T03:30:00.322" v="476"/>
          <ac:spMkLst>
            <pc:docMk/>
            <pc:sldMk cId="3200711991" sldId="331"/>
            <ac:spMk id="2" creationId="{1DF7BFF8-FCDD-41CF-85AA-9DF95D76B00D}"/>
          </ac:spMkLst>
        </pc:spChg>
        <pc:spChg chg="mod">
          <ac:chgData name="Alfred Asterjadhi" userId="39de57b9-85c0-4fd1-aaac-8ca2b6560ad0" providerId="ADAL" clId="{E9045064-67C2-4B1A-BF15-4F22A04C4EC4}" dt="2021-01-11T03:30:10.773" v="482" actId="15"/>
          <ac:spMkLst>
            <pc:docMk/>
            <pc:sldMk cId="3200711991" sldId="331"/>
            <ac:spMk id="3" creationId="{B7EF8522-FD6C-4D3A-93AF-A726F17B8911}"/>
          </ac:spMkLst>
        </pc:spChg>
        <pc:spChg chg="add del mod">
          <ac:chgData name="Alfred Asterjadhi" userId="39de57b9-85c0-4fd1-aaac-8ca2b6560ad0" providerId="ADAL" clId="{E9045064-67C2-4B1A-BF15-4F22A04C4EC4}" dt="2021-01-11T03:30:00.322" v="476"/>
          <ac:spMkLst>
            <pc:docMk/>
            <pc:sldMk cId="3200711991" sldId="331"/>
            <ac:spMk id="7" creationId="{2F25AA67-5C89-45B5-99BC-CA8A66939D0F}"/>
          </ac:spMkLst>
        </pc:spChg>
        <pc:spChg chg="add del mod">
          <ac:chgData name="Alfred Asterjadhi" userId="39de57b9-85c0-4fd1-aaac-8ca2b6560ad0" providerId="ADAL" clId="{E9045064-67C2-4B1A-BF15-4F22A04C4EC4}" dt="2021-01-11T03:30:00.322" v="476"/>
          <ac:spMkLst>
            <pc:docMk/>
            <pc:sldMk cId="3200711991" sldId="331"/>
            <ac:spMk id="8" creationId="{1901E1AF-CA40-4025-9EEE-91ACDF113D9B}"/>
          </ac:spMkLst>
        </pc:spChg>
        <pc:spChg chg="add del mod">
          <ac:chgData name="Alfred Asterjadhi" userId="39de57b9-85c0-4fd1-aaac-8ca2b6560ad0" providerId="ADAL" clId="{E9045064-67C2-4B1A-BF15-4F22A04C4EC4}" dt="2021-01-11T03:30:00.322" v="476"/>
          <ac:spMkLst>
            <pc:docMk/>
            <pc:sldMk cId="3200711991" sldId="331"/>
            <ac:spMk id="9" creationId="{75C1D3E4-D0D8-4D57-9A5E-B8D1D878FAF3}"/>
          </ac:spMkLst>
        </pc:spChg>
        <pc:spChg chg="add del mod">
          <ac:chgData name="Alfred Asterjadhi" userId="39de57b9-85c0-4fd1-aaac-8ca2b6560ad0" providerId="ADAL" clId="{E9045064-67C2-4B1A-BF15-4F22A04C4EC4}" dt="2021-01-11T03:30:00.322" v="476"/>
          <ac:spMkLst>
            <pc:docMk/>
            <pc:sldMk cId="3200711991" sldId="331"/>
            <ac:spMk id="10" creationId="{5FA053C2-9AA6-43BB-A01F-5BD95DD21568}"/>
          </ac:spMkLst>
        </pc:spChg>
        <pc:spChg chg="add mod">
          <ac:chgData name="Alfred Asterjadhi" userId="39de57b9-85c0-4fd1-aaac-8ca2b6560ad0" providerId="ADAL" clId="{E9045064-67C2-4B1A-BF15-4F22A04C4EC4}" dt="2021-01-11T03:32:40.647" v="524" actId="20577"/>
          <ac:spMkLst>
            <pc:docMk/>
            <pc:sldMk cId="3200711991" sldId="331"/>
            <ac:spMk id="11" creationId="{6FA4C400-C204-4503-AFE8-AE9904ADC428}"/>
          </ac:spMkLst>
        </pc:spChg>
      </pc:sldChg>
      <pc:sldChg chg="addSp delSp modSp add">
        <pc:chgData name="Alfred Asterjadhi" userId="39de57b9-85c0-4fd1-aaac-8ca2b6560ad0" providerId="ADAL" clId="{E9045064-67C2-4B1A-BF15-4F22A04C4EC4}" dt="2021-01-11T03:36:07.413" v="639" actId="403"/>
        <pc:sldMkLst>
          <pc:docMk/>
          <pc:sldMk cId="2409609221" sldId="332"/>
        </pc:sldMkLst>
        <pc:spChg chg="mod">
          <ac:chgData name="Alfred Asterjadhi" userId="39de57b9-85c0-4fd1-aaac-8ca2b6560ad0" providerId="ADAL" clId="{E9045064-67C2-4B1A-BF15-4F22A04C4EC4}" dt="2021-01-11T03:33:07.883" v="561" actId="20577"/>
          <ac:spMkLst>
            <pc:docMk/>
            <pc:sldMk cId="2409609221" sldId="332"/>
            <ac:spMk id="2" creationId="{3A791F08-C969-4AF3-921D-E73BEF1E28D7}"/>
          </ac:spMkLst>
        </pc:spChg>
        <pc:spChg chg="mod">
          <ac:chgData name="Alfred Asterjadhi" userId="39de57b9-85c0-4fd1-aaac-8ca2b6560ad0" providerId="ADAL" clId="{E9045064-67C2-4B1A-BF15-4F22A04C4EC4}" dt="2021-01-11T03:36:07.413" v="639" actId="403"/>
          <ac:spMkLst>
            <pc:docMk/>
            <pc:sldMk cId="2409609221" sldId="332"/>
            <ac:spMk id="3" creationId="{7C9E0B85-0AB1-49A9-AFD9-65F08408602D}"/>
          </ac:spMkLst>
        </pc:spChg>
        <pc:spChg chg="add del mod">
          <ac:chgData name="Alfred Asterjadhi" userId="39de57b9-85c0-4fd1-aaac-8ca2b6560ad0" providerId="ADAL" clId="{E9045064-67C2-4B1A-BF15-4F22A04C4EC4}" dt="2021-01-11T03:33:15.787" v="563"/>
          <ac:spMkLst>
            <pc:docMk/>
            <pc:sldMk cId="2409609221" sldId="332"/>
            <ac:spMk id="7" creationId="{1B9E59E4-59CF-4434-BC41-FE72BD1185E1}"/>
          </ac:spMkLst>
        </pc:spChg>
        <pc:spChg chg="add del mod">
          <ac:chgData name="Alfred Asterjadhi" userId="39de57b9-85c0-4fd1-aaac-8ca2b6560ad0" providerId="ADAL" clId="{E9045064-67C2-4B1A-BF15-4F22A04C4EC4}" dt="2021-01-11T03:33:15.787" v="563"/>
          <ac:spMkLst>
            <pc:docMk/>
            <pc:sldMk cId="2409609221" sldId="332"/>
            <ac:spMk id="8" creationId="{1D749E43-0DB6-4B32-A202-6177A648DB5D}"/>
          </ac:spMkLst>
        </pc:spChg>
        <pc:spChg chg="add del mod">
          <ac:chgData name="Alfred Asterjadhi" userId="39de57b9-85c0-4fd1-aaac-8ca2b6560ad0" providerId="ADAL" clId="{E9045064-67C2-4B1A-BF15-4F22A04C4EC4}" dt="2021-01-11T03:33:15.787" v="563"/>
          <ac:spMkLst>
            <pc:docMk/>
            <pc:sldMk cId="2409609221" sldId="332"/>
            <ac:spMk id="9" creationId="{454AF945-A105-4CAE-A43D-946DF7419C1A}"/>
          </ac:spMkLst>
        </pc:spChg>
        <pc:spChg chg="add del mod">
          <ac:chgData name="Alfred Asterjadhi" userId="39de57b9-85c0-4fd1-aaac-8ca2b6560ad0" providerId="ADAL" clId="{E9045064-67C2-4B1A-BF15-4F22A04C4EC4}" dt="2021-01-11T03:33:15.787" v="563"/>
          <ac:spMkLst>
            <pc:docMk/>
            <pc:sldMk cId="2409609221" sldId="332"/>
            <ac:spMk id="10" creationId="{FCBA8323-5B51-4426-B6C9-FE4736A42450}"/>
          </ac:spMkLst>
        </pc:spChg>
        <pc:spChg chg="add del mod">
          <ac:chgData name="Alfred Asterjadhi" userId="39de57b9-85c0-4fd1-aaac-8ca2b6560ad0" providerId="ADAL" clId="{E9045064-67C2-4B1A-BF15-4F22A04C4EC4}" dt="2021-01-11T03:33:15.787" v="563"/>
          <ac:spMkLst>
            <pc:docMk/>
            <pc:sldMk cId="2409609221" sldId="332"/>
            <ac:spMk id="11" creationId="{54223FD2-9943-40F9-B897-1958643EED61}"/>
          </ac:spMkLst>
        </pc:spChg>
        <pc:spChg chg="add del mod">
          <ac:chgData name="Alfred Asterjadhi" userId="39de57b9-85c0-4fd1-aaac-8ca2b6560ad0" providerId="ADAL" clId="{E9045064-67C2-4B1A-BF15-4F22A04C4EC4}" dt="2021-01-11T03:33:20.861" v="566"/>
          <ac:spMkLst>
            <pc:docMk/>
            <pc:sldMk cId="2409609221" sldId="332"/>
            <ac:spMk id="12" creationId="{B10169DD-4291-4066-A2AE-88D718CF1211}"/>
          </ac:spMkLst>
        </pc:spChg>
        <pc:spChg chg="add del mod">
          <ac:chgData name="Alfred Asterjadhi" userId="39de57b9-85c0-4fd1-aaac-8ca2b6560ad0" providerId="ADAL" clId="{E9045064-67C2-4B1A-BF15-4F22A04C4EC4}" dt="2021-01-11T03:33:20.861" v="566"/>
          <ac:spMkLst>
            <pc:docMk/>
            <pc:sldMk cId="2409609221" sldId="332"/>
            <ac:spMk id="13" creationId="{23964D5E-D461-4C1E-9EA5-9AFAD1787C37}"/>
          </ac:spMkLst>
        </pc:spChg>
        <pc:spChg chg="add del mod">
          <ac:chgData name="Alfred Asterjadhi" userId="39de57b9-85c0-4fd1-aaac-8ca2b6560ad0" providerId="ADAL" clId="{E9045064-67C2-4B1A-BF15-4F22A04C4EC4}" dt="2021-01-11T03:33:20.861" v="566"/>
          <ac:spMkLst>
            <pc:docMk/>
            <pc:sldMk cId="2409609221" sldId="332"/>
            <ac:spMk id="14" creationId="{B8ECCFB4-81FE-4ADD-8144-55AC8BC29F24}"/>
          </ac:spMkLst>
        </pc:spChg>
        <pc:spChg chg="add del mod">
          <ac:chgData name="Alfred Asterjadhi" userId="39de57b9-85c0-4fd1-aaac-8ca2b6560ad0" providerId="ADAL" clId="{E9045064-67C2-4B1A-BF15-4F22A04C4EC4}" dt="2021-01-11T03:33:20.861" v="566"/>
          <ac:spMkLst>
            <pc:docMk/>
            <pc:sldMk cId="2409609221" sldId="332"/>
            <ac:spMk id="15" creationId="{1F59882A-0A55-4EF3-8DA5-F2DD3E936831}"/>
          </ac:spMkLst>
        </pc:spChg>
        <pc:spChg chg="add del mod">
          <ac:chgData name="Alfred Asterjadhi" userId="39de57b9-85c0-4fd1-aaac-8ca2b6560ad0" providerId="ADAL" clId="{E9045064-67C2-4B1A-BF15-4F22A04C4EC4}" dt="2021-01-11T03:33:20.861" v="566"/>
          <ac:spMkLst>
            <pc:docMk/>
            <pc:sldMk cId="2409609221" sldId="332"/>
            <ac:spMk id="16" creationId="{47440CB1-FD82-430A-AA19-A98953CCC317}"/>
          </ac:spMkLst>
        </pc:spChg>
        <pc:spChg chg="add del mod">
          <ac:chgData name="Alfred Asterjadhi" userId="39de57b9-85c0-4fd1-aaac-8ca2b6560ad0" providerId="ADAL" clId="{E9045064-67C2-4B1A-BF15-4F22A04C4EC4}" dt="2021-01-11T03:33:22.981" v="567"/>
          <ac:spMkLst>
            <pc:docMk/>
            <pc:sldMk cId="2409609221" sldId="332"/>
            <ac:spMk id="17" creationId="{A4C06768-AC75-405E-90E1-8091A5E3E81E}"/>
          </ac:spMkLst>
        </pc:spChg>
        <pc:spChg chg="add del mod">
          <ac:chgData name="Alfred Asterjadhi" userId="39de57b9-85c0-4fd1-aaac-8ca2b6560ad0" providerId="ADAL" clId="{E9045064-67C2-4B1A-BF15-4F22A04C4EC4}" dt="2021-01-11T03:33:22.981" v="567"/>
          <ac:spMkLst>
            <pc:docMk/>
            <pc:sldMk cId="2409609221" sldId="332"/>
            <ac:spMk id="18" creationId="{33CE786F-2E42-423B-9ADC-5F2DC047FFFD}"/>
          </ac:spMkLst>
        </pc:spChg>
        <pc:spChg chg="add del mod">
          <ac:chgData name="Alfred Asterjadhi" userId="39de57b9-85c0-4fd1-aaac-8ca2b6560ad0" providerId="ADAL" clId="{E9045064-67C2-4B1A-BF15-4F22A04C4EC4}" dt="2021-01-11T03:33:22.981" v="567"/>
          <ac:spMkLst>
            <pc:docMk/>
            <pc:sldMk cId="2409609221" sldId="332"/>
            <ac:spMk id="19" creationId="{AEC4E88B-D1CA-4DE5-8924-C4D369E6F9ED}"/>
          </ac:spMkLst>
        </pc:spChg>
        <pc:spChg chg="add del mod">
          <ac:chgData name="Alfred Asterjadhi" userId="39de57b9-85c0-4fd1-aaac-8ca2b6560ad0" providerId="ADAL" clId="{E9045064-67C2-4B1A-BF15-4F22A04C4EC4}" dt="2021-01-11T03:33:22.981" v="567"/>
          <ac:spMkLst>
            <pc:docMk/>
            <pc:sldMk cId="2409609221" sldId="332"/>
            <ac:spMk id="20" creationId="{C4E722CA-0B38-4362-A483-2896EC6D4A11}"/>
          </ac:spMkLst>
        </pc:spChg>
        <pc:spChg chg="add del mod">
          <ac:chgData name="Alfred Asterjadhi" userId="39de57b9-85c0-4fd1-aaac-8ca2b6560ad0" providerId="ADAL" clId="{E9045064-67C2-4B1A-BF15-4F22A04C4EC4}" dt="2021-01-11T03:33:22.981" v="567"/>
          <ac:spMkLst>
            <pc:docMk/>
            <pc:sldMk cId="2409609221" sldId="332"/>
            <ac:spMk id="21" creationId="{8FC36903-3959-4183-A229-DC91AC2782F6}"/>
          </ac:spMkLst>
        </pc:spChg>
        <pc:spChg chg="add del mod">
          <ac:chgData name="Alfred Asterjadhi" userId="39de57b9-85c0-4fd1-aaac-8ca2b6560ad0" providerId="ADAL" clId="{E9045064-67C2-4B1A-BF15-4F22A04C4EC4}" dt="2021-01-11T03:33:31.828" v="572"/>
          <ac:spMkLst>
            <pc:docMk/>
            <pc:sldMk cId="2409609221" sldId="332"/>
            <ac:spMk id="22" creationId="{6BA799E2-31D4-4F12-B894-EEC98FC3E364}"/>
          </ac:spMkLst>
        </pc:spChg>
        <pc:spChg chg="add del mod">
          <ac:chgData name="Alfred Asterjadhi" userId="39de57b9-85c0-4fd1-aaac-8ca2b6560ad0" providerId="ADAL" clId="{E9045064-67C2-4B1A-BF15-4F22A04C4EC4}" dt="2021-01-11T03:33:31.828" v="572"/>
          <ac:spMkLst>
            <pc:docMk/>
            <pc:sldMk cId="2409609221" sldId="332"/>
            <ac:spMk id="23" creationId="{02C4C611-BB4F-4717-9DF7-ED0EE41B2A64}"/>
          </ac:spMkLst>
        </pc:spChg>
        <pc:spChg chg="add del mod">
          <ac:chgData name="Alfred Asterjadhi" userId="39de57b9-85c0-4fd1-aaac-8ca2b6560ad0" providerId="ADAL" clId="{E9045064-67C2-4B1A-BF15-4F22A04C4EC4}" dt="2021-01-11T03:33:31.828" v="572"/>
          <ac:spMkLst>
            <pc:docMk/>
            <pc:sldMk cId="2409609221" sldId="332"/>
            <ac:spMk id="24" creationId="{4DCC6467-9774-4C46-8D09-CF27C6C2C7CE}"/>
          </ac:spMkLst>
        </pc:spChg>
        <pc:spChg chg="add del mod">
          <ac:chgData name="Alfred Asterjadhi" userId="39de57b9-85c0-4fd1-aaac-8ca2b6560ad0" providerId="ADAL" clId="{E9045064-67C2-4B1A-BF15-4F22A04C4EC4}" dt="2021-01-11T03:33:31.828" v="572"/>
          <ac:spMkLst>
            <pc:docMk/>
            <pc:sldMk cId="2409609221" sldId="332"/>
            <ac:spMk id="25" creationId="{6FFA2054-3A17-4503-919A-23109FD7811E}"/>
          </ac:spMkLst>
        </pc:spChg>
        <pc:spChg chg="add del mod">
          <ac:chgData name="Alfred Asterjadhi" userId="39de57b9-85c0-4fd1-aaac-8ca2b6560ad0" providerId="ADAL" clId="{E9045064-67C2-4B1A-BF15-4F22A04C4EC4}" dt="2021-01-11T03:33:31.828" v="572"/>
          <ac:spMkLst>
            <pc:docMk/>
            <pc:sldMk cId="2409609221" sldId="332"/>
            <ac:spMk id="26" creationId="{2E47A312-908C-46B5-A66C-042D45978A94}"/>
          </ac:spMkLst>
        </pc:spChg>
        <pc:spChg chg="add del mod">
          <ac:chgData name="Alfred Asterjadhi" userId="39de57b9-85c0-4fd1-aaac-8ca2b6560ad0" providerId="ADAL" clId="{E9045064-67C2-4B1A-BF15-4F22A04C4EC4}" dt="2021-01-11T03:35:49.377" v="632"/>
          <ac:spMkLst>
            <pc:docMk/>
            <pc:sldMk cId="2409609221" sldId="332"/>
            <ac:spMk id="27" creationId="{8CE2C444-1A49-4E9A-9943-3DEA4D500C75}"/>
          </ac:spMkLst>
        </pc:spChg>
        <pc:spChg chg="add del mod">
          <ac:chgData name="Alfred Asterjadhi" userId="39de57b9-85c0-4fd1-aaac-8ca2b6560ad0" providerId="ADAL" clId="{E9045064-67C2-4B1A-BF15-4F22A04C4EC4}" dt="2021-01-11T03:35:49.377" v="632"/>
          <ac:spMkLst>
            <pc:docMk/>
            <pc:sldMk cId="2409609221" sldId="332"/>
            <ac:spMk id="28" creationId="{1AF063F6-B975-4F8A-A782-5F864504717C}"/>
          </ac:spMkLst>
        </pc:spChg>
        <pc:spChg chg="add del mod">
          <ac:chgData name="Alfred Asterjadhi" userId="39de57b9-85c0-4fd1-aaac-8ca2b6560ad0" providerId="ADAL" clId="{E9045064-67C2-4B1A-BF15-4F22A04C4EC4}" dt="2021-01-11T03:35:49.377" v="632"/>
          <ac:spMkLst>
            <pc:docMk/>
            <pc:sldMk cId="2409609221" sldId="332"/>
            <ac:spMk id="29" creationId="{0C1B2AAD-8625-4B7E-A382-12B28473F77F}"/>
          </ac:spMkLst>
        </pc:spChg>
        <pc:spChg chg="add del mod">
          <ac:chgData name="Alfred Asterjadhi" userId="39de57b9-85c0-4fd1-aaac-8ca2b6560ad0" providerId="ADAL" clId="{E9045064-67C2-4B1A-BF15-4F22A04C4EC4}" dt="2021-01-11T03:35:49.377" v="632"/>
          <ac:spMkLst>
            <pc:docMk/>
            <pc:sldMk cId="2409609221" sldId="332"/>
            <ac:spMk id="30" creationId="{5F9C2AE3-84F1-45AD-BF9C-B8C5C92AF0C3}"/>
          </ac:spMkLst>
        </pc:spChg>
        <pc:spChg chg="add del mod">
          <ac:chgData name="Alfred Asterjadhi" userId="39de57b9-85c0-4fd1-aaac-8ca2b6560ad0" providerId="ADAL" clId="{E9045064-67C2-4B1A-BF15-4F22A04C4EC4}" dt="2021-01-11T03:35:49.377" v="632"/>
          <ac:spMkLst>
            <pc:docMk/>
            <pc:sldMk cId="2409609221" sldId="332"/>
            <ac:spMk id="31" creationId="{F9D4BDA4-2364-47C9-BA55-0139F3376AF3}"/>
          </ac:spMkLst>
        </pc:spChg>
      </pc:sldChg>
      <pc:sldMasterChg chg="modSp">
        <pc:chgData name="Alfred Asterjadhi" userId="39de57b9-85c0-4fd1-aaac-8ca2b6560ad0" providerId="ADAL" clId="{E9045064-67C2-4B1A-BF15-4F22A04C4EC4}" dt="2021-01-11T03:07:26.695" v="1" actId="20577"/>
        <pc:sldMasterMkLst>
          <pc:docMk/>
          <pc:sldMasterMk cId="0" sldId="2147483648"/>
        </pc:sldMasterMkLst>
        <pc:spChg chg="mod">
          <ac:chgData name="Alfred Asterjadhi" userId="39de57b9-85c0-4fd1-aaac-8ca2b6560ad0" providerId="ADAL" clId="{E9045064-67C2-4B1A-BF15-4F22A04C4EC4}" dt="2021-01-11T03:07:26.695" v="1" actId="20577"/>
          <ac:spMkLst>
            <pc:docMk/>
            <pc:sldMasterMk cId="0" sldId="2147483648"/>
            <ac:spMk id="10" creationId="{00000000-0000-0000-0000-000000000000}"/>
          </ac:spMkLst>
        </pc:spChg>
      </pc:sldMasterChg>
    </pc:docChg>
  </pc:docChgLst>
  <pc:docChgLst>
    <pc:chgData name="Alfred Asterjadhi" userId="39de57b9-85c0-4fd1-aaac-8ca2b6560ad0" providerId="ADAL" clId="{DE32E404-08FC-4B13-BBE8-0CA66CF324F5}"/>
    <pc:docChg chg="undo custSel modSld modMainMaster">
      <pc:chgData name="Alfred Asterjadhi" userId="39de57b9-85c0-4fd1-aaac-8ca2b6560ad0" providerId="ADAL" clId="{DE32E404-08FC-4B13-BBE8-0CA66CF324F5}" dt="2021-03-12T15:47:26.652" v="302" actId="14100"/>
      <pc:docMkLst>
        <pc:docMk/>
      </pc:docMkLst>
      <pc:sldChg chg="modSp mod">
        <pc:chgData name="Alfred Asterjadhi" userId="39de57b9-85c0-4fd1-aaac-8ca2b6560ad0" providerId="ADAL" clId="{DE32E404-08FC-4B13-BBE8-0CA66CF324F5}" dt="2021-03-11T22:25:44.306" v="120" actId="207"/>
        <pc:sldMkLst>
          <pc:docMk/>
          <pc:sldMk cId="3248079768" sldId="334"/>
        </pc:sldMkLst>
        <pc:spChg chg="mod">
          <ac:chgData name="Alfred Asterjadhi" userId="39de57b9-85c0-4fd1-aaac-8ca2b6560ad0" providerId="ADAL" clId="{DE32E404-08FC-4B13-BBE8-0CA66CF324F5}" dt="2021-03-11T21:48:21.717" v="8" actId="13926"/>
          <ac:spMkLst>
            <pc:docMk/>
            <pc:sldMk cId="3248079768" sldId="334"/>
            <ac:spMk id="2" creationId="{6A27F32D-AAB2-4E4E-8703-7DB27C650C46}"/>
          </ac:spMkLst>
        </pc:spChg>
        <pc:spChg chg="mod">
          <ac:chgData name="Alfred Asterjadhi" userId="39de57b9-85c0-4fd1-aaac-8ca2b6560ad0" providerId="ADAL" clId="{DE32E404-08FC-4B13-BBE8-0CA66CF324F5}" dt="2021-03-11T22:25:44.306" v="120" actId="207"/>
          <ac:spMkLst>
            <pc:docMk/>
            <pc:sldMk cId="3248079768" sldId="334"/>
            <ac:spMk id="3" creationId="{D3245099-458D-4C79-9B1C-5CE8FF5DED80}"/>
          </ac:spMkLst>
        </pc:spChg>
      </pc:sldChg>
      <pc:sldChg chg="modSp mod">
        <pc:chgData name="Alfred Asterjadhi" userId="39de57b9-85c0-4fd1-aaac-8ca2b6560ad0" providerId="ADAL" clId="{DE32E404-08FC-4B13-BBE8-0CA66CF324F5}" dt="2021-03-11T22:06:24.036" v="119" actId="6549"/>
        <pc:sldMkLst>
          <pc:docMk/>
          <pc:sldMk cId="1008851049" sldId="335"/>
        </pc:sldMkLst>
        <pc:spChg chg="mod">
          <ac:chgData name="Alfred Asterjadhi" userId="39de57b9-85c0-4fd1-aaac-8ca2b6560ad0" providerId="ADAL" clId="{DE32E404-08FC-4B13-BBE8-0CA66CF324F5}" dt="2021-03-11T22:06:05.781" v="113" actId="13926"/>
          <ac:spMkLst>
            <pc:docMk/>
            <pc:sldMk cId="1008851049" sldId="335"/>
            <ac:spMk id="2" creationId="{11C5C3A7-526B-4152-8A7F-BC9636A70131}"/>
          </ac:spMkLst>
        </pc:spChg>
        <pc:spChg chg="mod">
          <ac:chgData name="Alfred Asterjadhi" userId="39de57b9-85c0-4fd1-aaac-8ca2b6560ad0" providerId="ADAL" clId="{DE32E404-08FC-4B13-BBE8-0CA66CF324F5}" dt="2021-03-11T22:06:24.036" v="119" actId="6549"/>
          <ac:spMkLst>
            <pc:docMk/>
            <pc:sldMk cId="1008851049" sldId="335"/>
            <ac:spMk id="3" creationId="{49A6CCA4-296A-475E-8868-A1006DFAF806}"/>
          </ac:spMkLst>
        </pc:spChg>
      </pc:sldChg>
      <pc:sldChg chg="addSp delSp modSp mod">
        <pc:chgData name="Alfred Asterjadhi" userId="39de57b9-85c0-4fd1-aaac-8ca2b6560ad0" providerId="ADAL" clId="{DE32E404-08FC-4B13-BBE8-0CA66CF324F5}" dt="2021-03-12T15:47:26.652" v="302" actId="14100"/>
        <pc:sldMkLst>
          <pc:docMk/>
          <pc:sldMk cId="1716082287" sldId="337"/>
        </pc:sldMkLst>
        <pc:spChg chg="mod">
          <ac:chgData name="Alfred Asterjadhi" userId="39de57b9-85c0-4fd1-aaac-8ca2b6560ad0" providerId="ADAL" clId="{DE32E404-08FC-4B13-BBE8-0CA66CF324F5}" dt="2021-03-12T15:47:26.652" v="302" actId="14100"/>
          <ac:spMkLst>
            <pc:docMk/>
            <pc:sldMk cId="1716082287" sldId="337"/>
            <ac:spMk id="3" creationId="{49A6CCA4-296A-475E-8868-A1006DFAF806}"/>
          </ac:spMkLst>
        </pc:spChg>
        <pc:graphicFrameChg chg="add del mod">
          <ac:chgData name="Alfred Asterjadhi" userId="39de57b9-85c0-4fd1-aaac-8ca2b6560ad0" providerId="ADAL" clId="{DE32E404-08FC-4B13-BBE8-0CA66CF324F5}" dt="2021-03-11T22:53:10.894" v="174"/>
          <ac:graphicFrameMkLst>
            <pc:docMk/>
            <pc:sldMk cId="1716082287" sldId="337"/>
            <ac:graphicFrameMk id="7" creationId="{8B8F865D-D29D-498A-B9D4-85B293EB3312}"/>
          </ac:graphicFrameMkLst>
        </pc:graphicFrameChg>
        <pc:graphicFrameChg chg="add del mod modGraphic">
          <ac:chgData name="Alfred Asterjadhi" userId="39de57b9-85c0-4fd1-aaac-8ca2b6560ad0" providerId="ADAL" clId="{DE32E404-08FC-4B13-BBE8-0CA66CF324F5}" dt="2021-03-11T22:57:45.859" v="215"/>
          <ac:graphicFrameMkLst>
            <pc:docMk/>
            <pc:sldMk cId="1716082287" sldId="337"/>
            <ac:graphicFrameMk id="8" creationId="{D9A00B03-CFBA-49A7-BE24-F171FF063051}"/>
          </ac:graphicFrameMkLst>
        </pc:graphicFrameChg>
      </pc:sldChg>
      <pc:sldMasterChg chg="modSp mod">
        <pc:chgData name="Alfred Asterjadhi" userId="39de57b9-85c0-4fd1-aaac-8ca2b6560ad0" providerId="ADAL" clId="{DE32E404-08FC-4B13-BBE8-0CA66CF324F5}" dt="2021-03-10T16:44:07.178" v="1" actId="6549"/>
        <pc:sldMasterMkLst>
          <pc:docMk/>
          <pc:sldMasterMk cId="0" sldId="2147483648"/>
        </pc:sldMasterMkLst>
        <pc:spChg chg="mod">
          <ac:chgData name="Alfred Asterjadhi" userId="39de57b9-85c0-4fd1-aaac-8ca2b6560ad0" providerId="ADAL" clId="{DE32E404-08FC-4B13-BBE8-0CA66CF324F5}" dt="2021-03-10T16:44:07.178" v="1" actId="6549"/>
          <ac:spMkLst>
            <pc:docMk/>
            <pc:sldMasterMk cId="0" sldId="2147483648"/>
            <ac:spMk id="10" creationId="{00000000-0000-0000-0000-000000000000}"/>
          </ac:spMkLst>
        </pc:spChg>
      </pc:sldMasterChg>
    </pc:docChg>
  </pc:docChgLst>
  <pc:docChgLst>
    <pc:chgData name="Alfred Asterjadhi" userId="39de57b9-85c0-4fd1-aaac-8ca2b6560ad0" providerId="ADAL" clId="{F0A96221-7881-488D-B053-55CA90BA522C}"/>
    <pc:docChg chg="undo custSel addSld delSld modSld modMainMaster">
      <pc:chgData name="Alfred Asterjadhi" userId="39de57b9-85c0-4fd1-aaac-8ca2b6560ad0" providerId="ADAL" clId="{F0A96221-7881-488D-B053-55CA90BA522C}" dt="2021-01-07T18:55:36.632" v="1093" actId="20577"/>
      <pc:docMkLst>
        <pc:docMk/>
      </pc:docMkLst>
      <pc:sldChg chg="modSp">
        <pc:chgData name="Alfred Asterjadhi" userId="39de57b9-85c0-4fd1-aaac-8ca2b6560ad0" providerId="ADAL" clId="{F0A96221-7881-488D-B053-55CA90BA522C}" dt="2021-01-01T20:52:56.172" v="1058" actId="20577"/>
        <pc:sldMkLst>
          <pc:docMk/>
          <pc:sldMk cId="0" sldId="256"/>
        </pc:sldMkLst>
        <pc:spChg chg="mod">
          <ac:chgData name="Alfred Asterjadhi" userId="39de57b9-85c0-4fd1-aaac-8ca2b6560ad0" providerId="ADAL" clId="{F0A96221-7881-488D-B053-55CA90BA522C}" dt="2020-12-28T17:21:21.317" v="108" actId="20577"/>
          <ac:spMkLst>
            <pc:docMk/>
            <pc:sldMk cId="0" sldId="256"/>
            <ac:spMk id="6" creationId="{00000000-0000-0000-0000-000000000000}"/>
          </ac:spMkLst>
        </pc:spChg>
        <pc:spChg chg="mod">
          <ac:chgData name="Alfred Asterjadhi" userId="39de57b9-85c0-4fd1-aaac-8ca2b6560ad0" providerId="ADAL" clId="{F0A96221-7881-488D-B053-55CA90BA522C}" dt="2020-12-28T17:23:01.949" v="137" actId="20577"/>
          <ac:spMkLst>
            <pc:docMk/>
            <pc:sldMk cId="0" sldId="256"/>
            <ac:spMk id="3073" creationId="{00000000-0000-0000-0000-000000000000}"/>
          </ac:spMkLst>
        </pc:spChg>
        <pc:spChg chg="mod">
          <ac:chgData name="Alfred Asterjadhi" userId="39de57b9-85c0-4fd1-aaac-8ca2b6560ad0" providerId="ADAL" clId="{F0A96221-7881-488D-B053-55CA90BA522C}" dt="2021-01-01T20:52:56.172" v="1058" actId="20577"/>
          <ac:spMkLst>
            <pc:docMk/>
            <pc:sldMk cId="0" sldId="256"/>
            <ac:spMk id="3074" creationId="{00000000-0000-0000-0000-000000000000}"/>
          </ac:spMkLst>
        </pc:spChg>
      </pc:sldChg>
      <pc:sldChg chg="modSp">
        <pc:chgData name="Alfred Asterjadhi" userId="39de57b9-85c0-4fd1-aaac-8ca2b6560ad0" providerId="ADAL" clId="{F0A96221-7881-488D-B053-55CA90BA522C}" dt="2020-12-28T17:24:08.050" v="165" actId="20577"/>
        <pc:sldMkLst>
          <pc:docMk/>
          <pc:sldMk cId="0" sldId="257"/>
        </pc:sldMkLst>
        <pc:spChg chg="mod">
          <ac:chgData name="Alfred Asterjadhi" userId="39de57b9-85c0-4fd1-aaac-8ca2b6560ad0" providerId="ADAL" clId="{F0A96221-7881-488D-B053-55CA90BA522C}" dt="2020-12-28T17:22:13.120" v="125"/>
          <ac:spMkLst>
            <pc:docMk/>
            <pc:sldMk cId="0" sldId="257"/>
            <ac:spMk id="7" creationId="{4565958B-DD30-4EE7-AF20-DC550898176B}"/>
          </ac:spMkLst>
        </pc:spChg>
        <pc:spChg chg="mod">
          <ac:chgData name="Alfred Asterjadhi" userId="39de57b9-85c0-4fd1-aaac-8ca2b6560ad0" providerId="ADAL" clId="{F0A96221-7881-488D-B053-55CA90BA522C}" dt="2020-12-28T17:24:08.050" v="165" actId="20577"/>
          <ac:spMkLst>
            <pc:docMk/>
            <pc:sldMk cId="0" sldId="257"/>
            <ac:spMk id="4098" creationId="{00000000-0000-0000-0000-000000000000}"/>
          </ac:spMkLst>
        </pc:spChg>
      </pc:sldChg>
      <pc:sldChg chg="modSp">
        <pc:chgData name="Alfred Asterjadhi" userId="39de57b9-85c0-4fd1-aaac-8ca2b6560ad0" providerId="ADAL" clId="{F0A96221-7881-488D-B053-55CA90BA522C}" dt="2020-12-28T17:22:16.590" v="126"/>
        <pc:sldMkLst>
          <pc:docMk/>
          <pc:sldMk cId="3254182675" sldId="258"/>
        </pc:sldMkLst>
        <pc:spChg chg="mod">
          <ac:chgData name="Alfred Asterjadhi" userId="39de57b9-85c0-4fd1-aaac-8ca2b6560ad0" providerId="ADAL" clId="{F0A96221-7881-488D-B053-55CA90BA522C}" dt="2020-12-28T17:22:16.590" v="126"/>
          <ac:spMkLst>
            <pc:docMk/>
            <pc:sldMk cId="3254182675" sldId="258"/>
            <ac:spMk id="7" creationId="{4F62ADF5-BC8B-4EF4-B4E8-C355611EECFF}"/>
          </ac:spMkLst>
        </pc:spChg>
      </pc:sldChg>
      <pc:sldChg chg="addSp delSp modSp del">
        <pc:chgData name="Alfred Asterjadhi" userId="39de57b9-85c0-4fd1-aaac-8ca2b6560ad0" providerId="ADAL" clId="{F0A96221-7881-488D-B053-55CA90BA522C}" dt="2020-12-28T17:27:01.351" v="201" actId="2696"/>
        <pc:sldMkLst>
          <pc:docMk/>
          <pc:sldMk cId="3930105769" sldId="259"/>
        </pc:sldMkLst>
        <pc:spChg chg="mod">
          <ac:chgData name="Alfred Asterjadhi" userId="39de57b9-85c0-4fd1-aaac-8ca2b6560ad0" providerId="ADAL" clId="{F0A96221-7881-488D-B053-55CA90BA522C}" dt="2020-12-28T17:26:55.421" v="199" actId="20577"/>
          <ac:spMkLst>
            <pc:docMk/>
            <pc:sldMk cId="3930105769" sldId="259"/>
            <ac:spMk id="2" creationId="{00000000-0000-0000-0000-000000000000}"/>
          </ac:spMkLst>
        </pc:spChg>
        <pc:spChg chg="mod">
          <ac:chgData name="Alfred Asterjadhi" userId="39de57b9-85c0-4fd1-aaac-8ca2b6560ad0" providerId="ADAL" clId="{F0A96221-7881-488D-B053-55CA90BA522C}" dt="2020-12-28T17:26:54.757" v="198" actId="20577"/>
          <ac:spMkLst>
            <pc:docMk/>
            <pc:sldMk cId="3930105769" sldId="259"/>
            <ac:spMk id="3" creationId="{00000000-0000-0000-0000-000000000000}"/>
          </ac:spMkLst>
        </pc:spChg>
        <pc:spChg chg="add del mod">
          <ac:chgData name="Alfred Asterjadhi" userId="39de57b9-85c0-4fd1-aaac-8ca2b6560ad0" providerId="ADAL" clId="{F0A96221-7881-488D-B053-55CA90BA522C}" dt="2020-12-28T17:26:56.030" v="200"/>
          <ac:spMkLst>
            <pc:docMk/>
            <pc:sldMk cId="3930105769" sldId="259"/>
            <ac:spMk id="6" creationId="{3AB9B0DD-FA97-4F7B-A64C-1DF5387CC9A9}"/>
          </ac:spMkLst>
        </pc:spChg>
        <pc:spChg chg="add del mod">
          <ac:chgData name="Alfred Asterjadhi" userId="39de57b9-85c0-4fd1-aaac-8ca2b6560ad0" providerId="ADAL" clId="{F0A96221-7881-488D-B053-55CA90BA522C}" dt="2020-12-28T17:26:56.030" v="200"/>
          <ac:spMkLst>
            <pc:docMk/>
            <pc:sldMk cId="3930105769" sldId="259"/>
            <ac:spMk id="7" creationId="{1E36E82A-0201-4287-8B7F-6D4F126BA3CA}"/>
          </ac:spMkLst>
        </pc:spChg>
        <pc:spChg chg="mod">
          <ac:chgData name="Alfred Asterjadhi" userId="39de57b9-85c0-4fd1-aaac-8ca2b6560ad0" providerId="ADAL" clId="{F0A96221-7881-488D-B053-55CA90BA522C}" dt="2020-12-28T17:22:19.331" v="127"/>
          <ac:spMkLst>
            <pc:docMk/>
            <pc:sldMk cId="3930105769" sldId="259"/>
            <ac:spMk id="8" creationId="{B9729627-ADAE-4024-BD86-16598384D9AB}"/>
          </ac:spMkLst>
        </pc:spChg>
        <pc:spChg chg="add del mod">
          <ac:chgData name="Alfred Asterjadhi" userId="39de57b9-85c0-4fd1-aaac-8ca2b6560ad0" providerId="ADAL" clId="{F0A96221-7881-488D-B053-55CA90BA522C}" dt="2020-12-28T17:26:56.030" v="200"/>
          <ac:spMkLst>
            <pc:docMk/>
            <pc:sldMk cId="3930105769" sldId="259"/>
            <ac:spMk id="9" creationId="{078643EF-53B0-4168-944B-41A4344EADBE}"/>
          </ac:spMkLst>
        </pc:spChg>
        <pc:spChg chg="add del mod">
          <ac:chgData name="Alfred Asterjadhi" userId="39de57b9-85c0-4fd1-aaac-8ca2b6560ad0" providerId="ADAL" clId="{F0A96221-7881-488D-B053-55CA90BA522C}" dt="2020-12-28T17:26:56.030" v="200"/>
          <ac:spMkLst>
            <pc:docMk/>
            <pc:sldMk cId="3930105769" sldId="259"/>
            <ac:spMk id="10" creationId="{E1E784BA-E602-4E74-B4FB-A62DFE53D6AE}"/>
          </ac:spMkLst>
        </pc:spChg>
        <pc:spChg chg="add del mod">
          <ac:chgData name="Alfred Asterjadhi" userId="39de57b9-85c0-4fd1-aaac-8ca2b6560ad0" providerId="ADAL" clId="{F0A96221-7881-488D-B053-55CA90BA522C}" dt="2020-12-28T17:26:56.030" v="200"/>
          <ac:spMkLst>
            <pc:docMk/>
            <pc:sldMk cId="3930105769" sldId="259"/>
            <ac:spMk id="11" creationId="{4D01C09A-7B3F-46CA-9978-E6D7E16B440B}"/>
          </ac:spMkLst>
        </pc:spChg>
        <pc:spChg chg="add del mod">
          <ac:chgData name="Alfred Asterjadhi" userId="39de57b9-85c0-4fd1-aaac-8ca2b6560ad0" providerId="ADAL" clId="{F0A96221-7881-488D-B053-55CA90BA522C}" dt="2020-12-28T17:26:54.249" v="197"/>
          <ac:spMkLst>
            <pc:docMk/>
            <pc:sldMk cId="3930105769" sldId="259"/>
            <ac:spMk id="12" creationId="{B95D2738-29B6-4CEC-BF8A-7D801CA9CA40}"/>
          </ac:spMkLst>
        </pc:spChg>
        <pc:spChg chg="add del mod">
          <ac:chgData name="Alfred Asterjadhi" userId="39de57b9-85c0-4fd1-aaac-8ca2b6560ad0" providerId="ADAL" clId="{F0A96221-7881-488D-B053-55CA90BA522C}" dt="2020-12-28T17:26:54.249" v="197"/>
          <ac:spMkLst>
            <pc:docMk/>
            <pc:sldMk cId="3930105769" sldId="259"/>
            <ac:spMk id="13" creationId="{D3434413-072D-4567-AFB3-694678558171}"/>
          </ac:spMkLst>
        </pc:spChg>
        <pc:spChg chg="add del mod">
          <ac:chgData name="Alfred Asterjadhi" userId="39de57b9-85c0-4fd1-aaac-8ca2b6560ad0" providerId="ADAL" clId="{F0A96221-7881-488D-B053-55CA90BA522C}" dt="2020-12-28T17:26:54.249" v="197"/>
          <ac:spMkLst>
            <pc:docMk/>
            <pc:sldMk cId="3930105769" sldId="259"/>
            <ac:spMk id="14" creationId="{5A6B8042-0AA8-48B8-B784-2E1109EDE54E}"/>
          </ac:spMkLst>
        </pc:spChg>
        <pc:spChg chg="add del mod">
          <ac:chgData name="Alfred Asterjadhi" userId="39de57b9-85c0-4fd1-aaac-8ca2b6560ad0" providerId="ADAL" clId="{F0A96221-7881-488D-B053-55CA90BA522C}" dt="2020-12-28T17:26:54.249" v="197"/>
          <ac:spMkLst>
            <pc:docMk/>
            <pc:sldMk cId="3930105769" sldId="259"/>
            <ac:spMk id="15" creationId="{246281B7-95AC-4F32-9727-56DF75E0893A}"/>
          </ac:spMkLst>
        </pc:spChg>
        <pc:spChg chg="add del mod">
          <ac:chgData name="Alfred Asterjadhi" userId="39de57b9-85c0-4fd1-aaac-8ca2b6560ad0" providerId="ADAL" clId="{F0A96221-7881-488D-B053-55CA90BA522C}" dt="2020-12-28T17:26:54.249" v="197"/>
          <ac:spMkLst>
            <pc:docMk/>
            <pc:sldMk cId="3930105769" sldId="259"/>
            <ac:spMk id="16" creationId="{04EEC78D-75EE-4B12-B669-0C5D8055413E}"/>
          </ac:spMkLst>
        </pc:spChg>
      </pc:sldChg>
      <pc:sldChg chg="addSp delSp modSp">
        <pc:chgData name="Alfred Asterjadhi" userId="39de57b9-85c0-4fd1-aaac-8ca2b6560ad0" providerId="ADAL" clId="{F0A96221-7881-488D-B053-55CA90BA522C}" dt="2020-12-28T17:29:20.379" v="442" actId="14100"/>
        <pc:sldMkLst>
          <pc:docMk/>
          <pc:sldMk cId="3136880362" sldId="260"/>
        </pc:sldMkLst>
        <pc:spChg chg="mod">
          <ac:chgData name="Alfred Asterjadhi" userId="39de57b9-85c0-4fd1-aaac-8ca2b6560ad0" providerId="ADAL" clId="{F0A96221-7881-488D-B053-55CA90BA522C}" dt="2020-12-28T17:29:20.379" v="442" actId="14100"/>
          <ac:spMkLst>
            <pc:docMk/>
            <pc:sldMk cId="3136880362" sldId="260"/>
            <ac:spMk id="3" creationId="{00000000-0000-0000-0000-000000000000}"/>
          </ac:spMkLst>
        </pc:spChg>
        <pc:spChg chg="add del mod">
          <ac:chgData name="Alfred Asterjadhi" userId="39de57b9-85c0-4fd1-aaac-8ca2b6560ad0" providerId="ADAL" clId="{F0A96221-7881-488D-B053-55CA90BA522C}" dt="2020-12-28T17:27:16.064" v="203"/>
          <ac:spMkLst>
            <pc:docMk/>
            <pc:sldMk cId="3136880362" sldId="260"/>
            <ac:spMk id="6" creationId="{D3E9071F-C324-4A0F-BB62-5339A87F924A}"/>
          </ac:spMkLst>
        </pc:spChg>
        <pc:spChg chg="mod">
          <ac:chgData name="Alfred Asterjadhi" userId="39de57b9-85c0-4fd1-aaac-8ca2b6560ad0" providerId="ADAL" clId="{F0A96221-7881-488D-B053-55CA90BA522C}" dt="2020-12-28T17:22:22.644" v="128"/>
          <ac:spMkLst>
            <pc:docMk/>
            <pc:sldMk cId="3136880362" sldId="260"/>
            <ac:spMk id="7" creationId="{733EE7F5-4D25-4915-8021-FD9EE23E2C32}"/>
          </ac:spMkLst>
        </pc:spChg>
        <pc:spChg chg="add del mod">
          <ac:chgData name="Alfred Asterjadhi" userId="39de57b9-85c0-4fd1-aaac-8ca2b6560ad0" providerId="ADAL" clId="{F0A96221-7881-488D-B053-55CA90BA522C}" dt="2020-12-28T17:27:16.064" v="203"/>
          <ac:spMkLst>
            <pc:docMk/>
            <pc:sldMk cId="3136880362" sldId="260"/>
            <ac:spMk id="8" creationId="{ABE9C017-CC37-4007-9F1D-1F24A108B98F}"/>
          </ac:spMkLst>
        </pc:spChg>
        <pc:spChg chg="add del mod">
          <ac:chgData name="Alfred Asterjadhi" userId="39de57b9-85c0-4fd1-aaac-8ca2b6560ad0" providerId="ADAL" clId="{F0A96221-7881-488D-B053-55CA90BA522C}" dt="2020-12-28T17:27:16.064" v="203"/>
          <ac:spMkLst>
            <pc:docMk/>
            <pc:sldMk cId="3136880362" sldId="260"/>
            <ac:spMk id="9" creationId="{2E064F99-4E40-4E25-89A0-3401D2FDAB63}"/>
          </ac:spMkLst>
        </pc:spChg>
        <pc:spChg chg="add del mod">
          <ac:chgData name="Alfred Asterjadhi" userId="39de57b9-85c0-4fd1-aaac-8ca2b6560ad0" providerId="ADAL" clId="{F0A96221-7881-488D-B053-55CA90BA522C}" dt="2020-12-28T17:27:16.064" v="203"/>
          <ac:spMkLst>
            <pc:docMk/>
            <pc:sldMk cId="3136880362" sldId="260"/>
            <ac:spMk id="10" creationId="{712B5BD9-A52A-4A53-9587-B8FCAC075A4B}"/>
          </ac:spMkLst>
        </pc:spChg>
        <pc:spChg chg="add del mod">
          <ac:chgData name="Alfred Asterjadhi" userId="39de57b9-85c0-4fd1-aaac-8ca2b6560ad0" providerId="ADAL" clId="{F0A96221-7881-488D-B053-55CA90BA522C}" dt="2020-12-28T17:27:16.064" v="203"/>
          <ac:spMkLst>
            <pc:docMk/>
            <pc:sldMk cId="3136880362" sldId="260"/>
            <ac:spMk id="11" creationId="{4D292613-ABAF-498F-9D59-59A69D85BECE}"/>
          </ac:spMkLst>
        </pc:spChg>
      </pc:sldChg>
      <pc:sldChg chg="modSp">
        <pc:chgData name="Alfred Asterjadhi" userId="39de57b9-85c0-4fd1-aaac-8ca2b6560ad0" providerId="ADAL" clId="{F0A96221-7881-488D-B053-55CA90BA522C}" dt="2020-12-28T17:22:25.052" v="129"/>
        <pc:sldMkLst>
          <pc:docMk/>
          <pc:sldMk cId="1676196551" sldId="261"/>
        </pc:sldMkLst>
        <pc:spChg chg="mod">
          <ac:chgData name="Alfred Asterjadhi" userId="39de57b9-85c0-4fd1-aaac-8ca2b6560ad0" providerId="ADAL" clId="{F0A96221-7881-488D-B053-55CA90BA522C}" dt="2020-12-28T17:22:25.052" v="129"/>
          <ac:spMkLst>
            <pc:docMk/>
            <pc:sldMk cId="1676196551" sldId="261"/>
            <ac:spMk id="7" creationId="{0A0F1EBF-63A8-4C75-8DB7-0D8CD44D0896}"/>
          </ac:spMkLst>
        </pc:spChg>
      </pc:sldChg>
      <pc:sldChg chg="del">
        <pc:chgData name="Alfred Asterjadhi" userId="39de57b9-85c0-4fd1-aaac-8ca2b6560ad0" providerId="ADAL" clId="{F0A96221-7881-488D-B053-55CA90BA522C}" dt="2020-12-23T05:03:32.649" v="42" actId="2696"/>
        <pc:sldMkLst>
          <pc:docMk/>
          <pc:sldMk cId="1707477462" sldId="262"/>
        </pc:sldMkLst>
      </pc:sldChg>
      <pc:sldChg chg="modSp">
        <pc:chgData name="Alfred Asterjadhi" userId="39de57b9-85c0-4fd1-aaac-8ca2b6560ad0" providerId="ADAL" clId="{F0A96221-7881-488D-B053-55CA90BA522C}" dt="2020-12-28T17:22:27.399" v="130"/>
        <pc:sldMkLst>
          <pc:docMk/>
          <pc:sldMk cId="2927177891" sldId="263"/>
        </pc:sldMkLst>
        <pc:spChg chg="mod">
          <ac:chgData name="Alfred Asterjadhi" userId="39de57b9-85c0-4fd1-aaac-8ca2b6560ad0" providerId="ADAL" clId="{F0A96221-7881-488D-B053-55CA90BA522C}" dt="2020-12-28T17:22:27.399" v="130"/>
          <ac:spMkLst>
            <pc:docMk/>
            <pc:sldMk cId="2927177891" sldId="263"/>
            <ac:spMk id="9" creationId="{4BB4CFD1-21C6-467E-AB6E-3577A473F86D}"/>
          </ac:spMkLst>
        </pc:spChg>
      </pc:sldChg>
      <pc:sldChg chg="modSp">
        <pc:chgData name="Alfred Asterjadhi" userId="39de57b9-85c0-4fd1-aaac-8ca2b6560ad0" providerId="ADAL" clId="{F0A96221-7881-488D-B053-55CA90BA522C}" dt="2020-12-28T17:22:29.529" v="131"/>
        <pc:sldMkLst>
          <pc:docMk/>
          <pc:sldMk cId="4277600907" sldId="264"/>
        </pc:sldMkLst>
        <pc:spChg chg="mod">
          <ac:chgData name="Alfred Asterjadhi" userId="39de57b9-85c0-4fd1-aaac-8ca2b6560ad0" providerId="ADAL" clId="{F0A96221-7881-488D-B053-55CA90BA522C}" dt="2020-12-28T17:22:29.529" v="131"/>
          <ac:spMkLst>
            <pc:docMk/>
            <pc:sldMk cId="4277600907" sldId="264"/>
            <ac:spMk id="8" creationId="{B2C4C695-AFB3-4956-B721-DB0805BA0685}"/>
          </ac:spMkLst>
        </pc:spChg>
      </pc:sldChg>
      <pc:sldChg chg="modSp">
        <pc:chgData name="Alfred Asterjadhi" userId="39de57b9-85c0-4fd1-aaac-8ca2b6560ad0" providerId="ADAL" clId="{F0A96221-7881-488D-B053-55CA90BA522C}" dt="2020-12-28T17:22:32.676" v="132"/>
        <pc:sldMkLst>
          <pc:docMk/>
          <pc:sldMk cId="2436815634" sldId="265"/>
        </pc:sldMkLst>
        <pc:spChg chg="mod">
          <ac:chgData name="Alfred Asterjadhi" userId="39de57b9-85c0-4fd1-aaac-8ca2b6560ad0" providerId="ADAL" clId="{F0A96221-7881-488D-B053-55CA90BA522C}" dt="2020-12-28T17:22:32.676" v="132"/>
          <ac:spMkLst>
            <pc:docMk/>
            <pc:sldMk cId="2436815634" sldId="265"/>
            <ac:spMk id="9" creationId="{535943CE-0A57-43F4-9844-46B4091CBC16}"/>
          </ac:spMkLst>
        </pc:spChg>
      </pc:sldChg>
      <pc:sldChg chg="modSp">
        <pc:chgData name="Alfred Asterjadhi" userId="39de57b9-85c0-4fd1-aaac-8ca2b6560ad0" providerId="ADAL" clId="{F0A96221-7881-488D-B053-55CA90BA522C}" dt="2020-12-28T17:22:35.446" v="133"/>
        <pc:sldMkLst>
          <pc:docMk/>
          <pc:sldMk cId="2400177835" sldId="266"/>
        </pc:sldMkLst>
        <pc:spChg chg="mod">
          <ac:chgData name="Alfred Asterjadhi" userId="39de57b9-85c0-4fd1-aaac-8ca2b6560ad0" providerId="ADAL" clId="{F0A96221-7881-488D-B053-55CA90BA522C}" dt="2020-12-28T17:22:35.446" v="133"/>
          <ac:spMkLst>
            <pc:docMk/>
            <pc:sldMk cId="2400177835" sldId="266"/>
            <ac:spMk id="8" creationId="{C5505616-1CE2-43B4-878B-31634EEB6CA7}"/>
          </ac:spMkLst>
        </pc:spChg>
      </pc:sldChg>
      <pc:sldChg chg="modSp">
        <pc:chgData name="Alfred Asterjadhi" userId="39de57b9-85c0-4fd1-aaac-8ca2b6560ad0" providerId="ADAL" clId="{F0A96221-7881-488D-B053-55CA90BA522C}" dt="2021-01-07T18:55:36.632" v="1093" actId="20577"/>
        <pc:sldMkLst>
          <pc:docMk/>
          <pc:sldMk cId="132832093" sldId="267"/>
        </pc:sldMkLst>
        <pc:spChg chg="mod">
          <ac:chgData name="Alfred Asterjadhi" userId="39de57b9-85c0-4fd1-aaac-8ca2b6560ad0" providerId="ADAL" clId="{F0A96221-7881-488D-B053-55CA90BA522C}" dt="2021-01-07T18:55:36.632" v="1093" actId="20577"/>
          <ac:spMkLst>
            <pc:docMk/>
            <pc:sldMk cId="132832093" sldId="267"/>
            <ac:spMk id="3" creationId="{00000000-0000-0000-0000-000000000000}"/>
          </ac:spMkLst>
        </pc:spChg>
        <pc:spChg chg="mod">
          <ac:chgData name="Alfred Asterjadhi" userId="39de57b9-85c0-4fd1-aaac-8ca2b6560ad0" providerId="ADAL" clId="{F0A96221-7881-488D-B053-55CA90BA522C}" dt="2020-12-28T17:22:40.774" v="135"/>
          <ac:spMkLst>
            <pc:docMk/>
            <pc:sldMk cId="132832093" sldId="267"/>
            <ac:spMk id="7" creationId="{C00CAC69-BF6D-4936-9CE0-D96F88ACD748}"/>
          </ac:spMkLst>
        </pc:spChg>
      </pc:sldChg>
      <pc:sldChg chg="del">
        <pc:chgData name="Alfred Asterjadhi" userId="39de57b9-85c0-4fd1-aaac-8ca2b6560ad0" providerId="ADAL" clId="{F0A96221-7881-488D-B053-55CA90BA522C}" dt="2020-12-23T05:03:35.658" v="49" actId="2696"/>
        <pc:sldMkLst>
          <pc:docMk/>
          <pc:sldMk cId="3514143719" sldId="268"/>
        </pc:sldMkLst>
      </pc:sldChg>
      <pc:sldChg chg="del">
        <pc:chgData name="Alfred Asterjadhi" userId="39de57b9-85c0-4fd1-aaac-8ca2b6560ad0" providerId="ADAL" clId="{F0A96221-7881-488D-B053-55CA90BA522C}" dt="2020-12-28T17:39:54.781" v="713" actId="2696"/>
        <pc:sldMkLst>
          <pc:docMk/>
          <pc:sldMk cId="3976818858" sldId="269"/>
        </pc:sldMkLst>
      </pc:sldChg>
      <pc:sldChg chg="modSp">
        <pc:chgData name="Alfred Asterjadhi" userId="39de57b9-85c0-4fd1-aaac-8ca2b6560ad0" providerId="ADAL" clId="{F0A96221-7881-488D-B053-55CA90BA522C}" dt="2020-12-28T17:22:37.752" v="134"/>
        <pc:sldMkLst>
          <pc:docMk/>
          <pc:sldMk cId="3387863760" sldId="270"/>
        </pc:sldMkLst>
        <pc:spChg chg="mod">
          <ac:chgData name="Alfred Asterjadhi" userId="39de57b9-85c0-4fd1-aaac-8ca2b6560ad0" providerId="ADAL" clId="{F0A96221-7881-488D-B053-55CA90BA522C}" dt="2020-12-28T17:22:37.752" v="134"/>
          <ac:spMkLst>
            <pc:docMk/>
            <pc:sldMk cId="3387863760" sldId="270"/>
            <ac:spMk id="8" creationId="{B1C9D975-9B89-429E-A2AD-175C2CE0D83A}"/>
          </ac:spMkLst>
        </pc:spChg>
      </pc:sldChg>
      <pc:sldChg chg="del">
        <pc:chgData name="Alfred Asterjadhi" userId="39de57b9-85c0-4fd1-aaac-8ca2b6560ad0" providerId="ADAL" clId="{F0A96221-7881-488D-B053-55CA90BA522C}" dt="2020-12-28T17:41:34.038" v="724" actId="2696"/>
        <pc:sldMkLst>
          <pc:docMk/>
          <pc:sldMk cId="85407649" sldId="271"/>
        </pc:sldMkLst>
      </pc:sldChg>
      <pc:sldChg chg="del">
        <pc:chgData name="Alfred Asterjadhi" userId="39de57b9-85c0-4fd1-aaac-8ca2b6560ad0" providerId="ADAL" clId="{F0A96221-7881-488D-B053-55CA90BA522C}" dt="2020-12-23T05:03:37.198" v="53" actId="2696"/>
        <pc:sldMkLst>
          <pc:docMk/>
          <pc:sldMk cId="326024653" sldId="272"/>
        </pc:sldMkLst>
      </pc:sldChg>
      <pc:sldChg chg="del">
        <pc:chgData name="Alfred Asterjadhi" userId="39de57b9-85c0-4fd1-aaac-8ca2b6560ad0" providerId="ADAL" clId="{F0A96221-7881-488D-B053-55CA90BA522C}" dt="2020-12-23T05:02:01.238" v="14" actId="2696"/>
        <pc:sldMkLst>
          <pc:docMk/>
          <pc:sldMk cId="2264694635" sldId="273"/>
        </pc:sldMkLst>
      </pc:sldChg>
      <pc:sldChg chg="del">
        <pc:chgData name="Alfred Asterjadhi" userId="39de57b9-85c0-4fd1-aaac-8ca2b6560ad0" providerId="ADAL" clId="{F0A96221-7881-488D-B053-55CA90BA522C}" dt="2020-12-23T05:03:35.323" v="48" actId="2696"/>
        <pc:sldMkLst>
          <pc:docMk/>
          <pc:sldMk cId="3410504749" sldId="274"/>
        </pc:sldMkLst>
      </pc:sldChg>
      <pc:sldChg chg="del">
        <pc:chgData name="Alfred Asterjadhi" userId="39de57b9-85c0-4fd1-aaac-8ca2b6560ad0" providerId="ADAL" clId="{F0A96221-7881-488D-B053-55CA90BA522C}" dt="2020-12-23T05:03:37.996" v="55" actId="2696"/>
        <pc:sldMkLst>
          <pc:docMk/>
          <pc:sldMk cId="1836740274" sldId="275"/>
        </pc:sldMkLst>
      </pc:sldChg>
      <pc:sldChg chg="del">
        <pc:chgData name="Alfred Asterjadhi" userId="39de57b9-85c0-4fd1-aaac-8ca2b6560ad0" providerId="ADAL" clId="{F0A96221-7881-488D-B053-55CA90BA522C}" dt="2020-12-23T05:03:38.399" v="56" actId="2696"/>
        <pc:sldMkLst>
          <pc:docMk/>
          <pc:sldMk cId="221818773" sldId="276"/>
        </pc:sldMkLst>
      </pc:sldChg>
      <pc:sldChg chg="del">
        <pc:chgData name="Alfred Asterjadhi" userId="39de57b9-85c0-4fd1-aaac-8ca2b6560ad0" providerId="ADAL" clId="{F0A96221-7881-488D-B053-55CA90BA522C}" dt="2020-12-23T05:03:38.812" v="57" actId="2696"/>
        <pc:sldMkLst>
          <pc:docMk/>
          <pc:sldMk cId="3249754029" sldId="277"/>
        </pc:sldMkLst>
      </pc:sldChg>
      <pc:sldChg chg="del">
        <pc:chgData name="Alfred Asterjadhi" userId="39de57b9-85c0-4fd1-aaac-8ca2b6560ad0" providerId="ADAL" clId="{F0A96221-7881-488D-B053-55CA90BA522C}" dt="2020-12-23T05:03:39.233" v="58" actId="2696"/>
        <pc:sldMkLst>
          <pc:docMk/>
          <pc:sldMk cId="917974443" sldId="278"/>
        </pc:sldMkLst>
      </pc:sldChg>
      <pc:sldChg chg="del">
        <pc:chgData name="Alfred Asterjadhi" userId="39de57b9-85c0-4fd1-aaac-8ca2b6560ad0" providerId="ADAL" clId="{F0A96221-7881-488D-B053-55CA90BA522C}" dt="2020-12-23T05:03:39.671" v="59" actId="2696"/>
        <pc:sldMkLst>
          <pc:docMk/>
          <pc:sldMk cId="2383292774" sldId="279"/>
        </pc:sldMkLst>
      </pc:sldChg>
      <pc:sldChg chg="del">
        <pc:chgData name="Alfred Asterjadhi" userId="39de57b9-85c0-4fd1-aaac-8ca2b6560ad0" providerId="ADAL" clId="{F0A96221-7881-488D-B053-55CA90BA522C}" dt="2020-12-23T05:03:40.123" v="60" actId="2696"/>
        <pc:sldMkLst>
          <pc:docMk/>
          <pc:sldMk cId="1997936852" sldId="280"/>
        </pc:sldMkLst>
      </pc:sldChg>
      <pc:sldChg chg="del">
        <pc:chgData name="Alfred Asterjadhi" userId="39de57b9-85c0-4fd1-aaac-8ca2b6560ad0" providerId="ADAL" clId="{F0A96221-7881-488D-B053-55CA90BA522C}" dt="2020-12-23T05:03:40.534" v="61" actId="2696"/>
        <pc:sldMkLst>
          <pc:docMk/>
          <pc:sldMk cId="3222443171" sldId="281"/>
        </pc:sldMkLst>
      </pc:sldChg>
      <pc:sldChg chg="del">
        <pc:chgData name="Alfred Asterjadhi" userId="39de57b9-85c0-4fd1-aaac-8ca2b6560ad0" providerId="ADAL" clId="{F0A96221-7881-488D-B053-55CA90BA522C}" dt="2020-12-23T05:03:40.948" v="62" actId="2696"/>
        <pc:sldMkLst>
          <pc:docMk/>
          <pc:sldMk cId="667942486" sldId="282"/>
        </pc:sldMkLst>
      </pc:sldChg>
      <pc:sldChg chg="del">
        <pc:chgData name="Alfred Asterjadhi" userId="39de57b9-85c0-4fd1-aaac-8ca2b6560ad0" providerId="ADAL" clId="{F0A96221-7881-488D-B053-55CA90BA522C}" dt="2020-12-23T05:03:41.850" v="64" actId="2696"/>
        <pc:sldMkLst>
          <pc:docMk/>
          <pc:sldMk cId="1998818558" sldId="283"/>
        </pc:sldMkLst>
      </pc:sldChg>
      <pc:sldChg chg="del">
        <pc:chgData name="Alfred Asterjadhi" userId="39de57b9-85c0-4fd1-aaac-8ca2b6560ad0" providerId="ADAL" clId="{F0A96221-7881-488D-B053-55CA90BA522C}" dt="2020-12-23T05:03:42.317" v="65" actId="2696"/>
        <pc:sldMkLst>
          <pc:docMk/>
          <pc:sldMk cId="4140538915" sldId="284"/>
        </pc:sldMkLst>
      </pc:sldChg>
      <pc:sldChg chg="del">
        <pc:chgData name="Alfred Asterjadhi" userId="39de57b9-85c0-4fd1-aaac-8ca2b6560ad0" providerId="ADAL" clId="{F0A96221-7881-488D-B053-55CA90BA522C}" dt="2020-12-23T05:03:42.933" v="66" actId="2696"/>
        <pc:sldMkLst>
          <pc:docMk/>
          <pc:sldMk cId="1162964241" sldId="285"/>
        </pc:sldMkLst>
      </pc:sldChg>
      <pc:sldChg chg="del">
        <pc:chgData name="Alfred Asterjadhi" userId="39de57b9-85c0-4fd1-aaac-8ca2b6560ad0" providerId="ADAL" clId="{F0A96221-7881-488D-B053-55CA90BA522C}" dt="2020-12-23T05:04:32.646" v="98" actId="2696"/>
        <pc:sldMkLst>
          <pc:docMk/>
          <pc:sldMk cId="3468723519" sldId="286"/>
        </pc:sldMkLst>
      </pc:sldChg>
      <pc:sldChg chg="del">
        <pc:chgData name="Alfred Asterjadhi" userId="39de57b9-85c0-4fd1-aaac-8ca2b6560ad0" providerId="ADAL" clId="{F0A96221-7881-488D-B053-55CA90BA522C}" dt="2020-12-23T05:03:43.826" v="68" actId="2696"/>
        <pc:sldMkLst>
          <pc:docMk/>
          <pc:sldMk cId="1284905364" sldId="287"/>
        </pc:sldMkLst>
      </pc:sldChg>
      <pc:sldChg chg="del">
        <pc:chgData name="Alfred Asterjadhi" userId="39de57b9-85c0-4fd1-aaac-8ca2b6560ad0" providerId="ADAL" clId="{F0A96221-7881-488D-B053-55CA90BA522C}" dt="2020-12-23T05:03:44.258" v="69" actId="2696"/>
        <pc:sldMkLst>
          <pc:docMk/>
          <pc:sldMk cId="148102703" sldId="288"/>
        </pc:sldMkLst>
      </pc:sldChg>
      <pc:sldChg chg="del">
        <pc:chgData name="Alfred Asterjadhi" userId="39de57b9-85c0-4fd1-aaac-8ca2b6560ad0" providerId="ADAL" clId="{F0A96221-7881-488D-B053-55CA90BA522C}" dt="2020-12-23T05:03:44.705" v="70" actId="2696"/>
        <pc:sldMkLst>
          <pc:docMk/>
          <pc:sldMk cId="2870544573" sldId="289"/>
        </pc:sldMkLst>
      </pc:sldChg>
      <pc:sldChg chg="del">
        <pc:chgData name="Alfred Asterjadhi" userId="39de57b9-85c0-4fd1-aaac-8ca2b6560ad0" providerId="ADAL" clId="{F0A96221-7881-488D-B053-55CA90BA522C}" dt="2020-12-23T05:03:45.121" v="71" actId="2696"/>
        <pc:sldMkLst>
          <pc:docMk/>
          <pc:sldMk cId="1328238546" sldId="290"/>
        </pc:sldMkLst>
      </pc:sldChg>
      <pc:sldChg chg="del">
        <pc:chgData name="Alfred Asterjadhi" userId="39de57b9-85c0-4fd1-aaac-8ca2b6560ad0" providerId="ADAL" clId="{F0A96221-7881-488D-B053-55CA90BA522C}" dt="2020-12-23T05:02:09.655" v="16" actId="2696"/>
        <pc:sldMkLst>
          <pc:docMk/>
          <pc:sldMk cId="890163940" sldId="291"/>
        </pc:sldMkLst>
      </pc:sldChg>
      <pc:sldChg chg="del">
        <pc:chgData name="Alfred Asterjadhi" userId="39de57b9-85c0-4fd1-aaac-8ca2b6560ad0" providerId="ADAL" clId="{F0A96221-7881-488D-B053-55CA90BA522C}" dt="2020-12-23T05:03:45.907" v="73" actId="2696"/>
        <pc:sldMkLst>
          <pc:docMk/>
          <pc:sldMk cId="3608669323" sldId="292"/>
        </pc:sldMkLst>
      </pc:sldChg>
      <pc:sldChg chg="del">
        <pc:chgData name="Alfred Asterjadhi" userId="39de57b9-85c0-4fd1-aaac-8ca2b6560ad0" providerId="ADAL" clId="{F0A96221-7881-488D-B053-55CA90BA522C}" dt="2020-12-23T05:03:46.339" v="74" actId="2696"/>
        <pc:sldMkLst>
          <pc:docMk/>
          <pc:sldMk cId="4249106458" sldId="293"/>
        </pc:sldMkLst>
      </pc:sldChg>
      <pc:sldChg chg="del">
        <pc:chgData name="Alfred Asterjadhi" userId="39de57b9-85c0-4fd1-aaac-8ca2b6560ad0" providerId="ADAL" clId="{F0A96221-7881-488D-B053-55CA90BA522C}" dt="2020-12-23T05:03:46.880" v="75" actId="2696"/>
        <pc:sldMkLst>
          <pc:docMk/>
          <pc:sldMk cId="73471261" sldId="294"/>
        </pc:sldMkLst>
      </pc:sldChg>
      <pc:sldChg chg="del">
        <pc:chgData name="Alfred Asterjadhi" userId="39de57b9-85c0-4fd1-aaac-8ca2b6560ad0" providerId="ADAL" clId="{F0A96221-7881-488D-B053-55CA90BA522C}" dt="2020-12-23T05:03:47.454" v="76" actId="2696"/>
        <pc:sldMkLst>
          <pc:docMk/>
          <pc:sldMk cId="3040319573" sldId="295"/>
        </pc:sldMkLst>
      </pc:sldChg>
      <pc:sldChg chg="del">
        <pc:chgData name="Alfred Asterjadhi" userId="39de57b9-85c0-4fd1-aaac-8ca2b6560ad0" providerId="ADAL" clId="{F0A96221-7881-488D-B053-55CA90BA522C}" dt="2020-12-23T05:03:47.945" v="77" actId="2696"/>
        <pc:sldMkLst>
          <pc:docMk/>
          <pc:sldMk cId="1123956000" sldId="296"/>
        </pc:sldMkLst>
      </pc:sldChg>
      <pc:sldChg chg="del">
        <pc:chgData name="Alfred Asterjadhi" userId="39de57b9-85c0-4fd1-aaac-8ca2b6560ad0" providerId="ADAL" clId="{F0A96221-7881-488D-B053-55CA90BA522C}" dt="2020-12-28T17:41:43.718" v="725" actId="2696"/>
        <pc:sldMkLst>
          <pc:docMk/>
          <pc:sldMk cId="2784506043" sldId="297"/>
        </pc:sldMkLst>
      </pc:sldChg>
      <pc:sldChg chg="del">
        <pc:chgData name="Alfred Asterjadhi" userId="39de57b9-85c0-4fd1-aaac-8ca2b6560ad0" providerId="ADAL" clId="{F0A96221-7881-488D-B053-55CA90BA522C}" dt="2020-12-23T05:04:43.983" v="102" actId="2696"/>
        <pc:sldMkLst>
          <pc:docMk/>
          <pc:sldMk cId="2039312353" sldId="298"/>
        </pc:sldMkLst>
      </pc:sldChg>
      <pc:sldChg chg="addSp delSp modSp">
        <pc:chgData name="Alfred Asterjadhi" userId="39de57b9-85c0-4fd1-aaac-8ca2b6560ad0" providerId="ADAL" clId="{F0A96221-7881-488D-B053-55CA90BA522C}" dt="2021-01-02T00:21:05.673" v="1066" actId="1076"/>
        <pc:sldMkLst>
          <pc:docMk/>
          <pc:sldMk cId="2243228416" sldId="299"/>
        </pc:sldMkLst>
        <pc:spChg chg="mod">
          <ac:chgData name="Alfred Asterjadhi" userId="39de57b9-85c0-4fd1-aaac-8ca2b6560ad0" providerId="ADAL" clId="{F0A96221-7881-488D-B053-55CA90BA522C}" dt="2020-12-28T17:40:32.663" v="723" actId="20577"/>
          <ac:spMkLst>
            <pc:docMk/>
            <pc:sldMk cId="2243228416" sldId="299"/>
            <ac:spMk id="2" creationId="{D98037EA-01CD-49B6-9BB5-232DD9A4DDC5}"/>
          </ac:spMkLst>
        </pc:spChg>
        <pc:spChg chg="mod">
          <ac:chgData name="Alfred Asterjadhi" userId="39de57b9-85c0-4fd1-aaac-8ca2b6560ad0" providerId="ADAL" clId="{F0A96221-7881-488D-B053-55CA90BA522C}" dt="2021-01-01T20:53:39.555" v="1062" actId="6549"/>
          <ac:spMkLst>
            <pc:docMk/>
            <pc:sldMk cId="2243228416" sldId="299"/>
            <ac:spMk id="3" creationId="{3857177C-4F12-41D1-AB93-6925069E5DB9}"/>
          </ac:spMkLst>
        </pc:spChg>
        <pc:spChg chg="add del mod">
          <ac:chgData name="Alfred Asterjadhi" userId="39de57b9-85c0-4fd1-aaac-8ca2b6560ad0" providerId="ADAL" clId="{F0A96221-7881-488D-B053-55CA90BA522C}" dt="2020-12-28T17:31:24.479" v="463"/>
          <ac:spMkLst>
            <pc:docMk/>
            <pc:sldMk cId="2243228416" sldId="299"/>
            <ac:spMk id="6" creationId="{80900358-3464-4FF7-A462-2F19CB70FDBC}"/>
          </ac:spMkLst>
        </pc:spChg>
        <pc:spChg chg="del">
          <ac:chgData name="Alfred Asterjadhi" userId="39de57b9-85c0-4fd1-aaac-8ca2b6560ad0" providerId="ADAL" clId="{F0A96221-7881-488D-B053-55CA90BA522C}" dt="2020-12-28T17:31:22.053" v="462" actId="478"/>
          <ac:spMkLst>
            <pc:docMk/>
            <pc:sldMk cId="2243228416" sldId="299"/>
            <ac:spMk id="7" creationId="{A33ECB10-7819-4C82-A0B2-418AAFBED5A3}"/>
          </ac:spMkLst>
        </pc:spChg>
        <pc:spChg chg="mod">
          <ac:chgData name="Alfred Asterjadhi" userId="39de57b9-85c0-4fd1-aaac-8ca2b6560ad0" providerId="ADAL" clId="{F0A96221-7881-488D-B053-55CA90BA522C}" dt="2020-12-28T17:56:05.656" v="1049" actId="20577"/>
          <ac:spMkLst>
            <pc:docMk/>
            <pc:sldMk cId="2243228416" sldId="299"/>
            <ac:spMk id="8" creationId="{ADA0A8BA-AA59-4AB6-9BD0-89E3B2E275F5}"/>
          </ac:spMkLst>
        </pc:spChg>
        <pc:spChg chg="add del mod">
          <ac:chgData name="Alfred Asterjadhi" userId="39de57b9-85c0-4fd1-aaac-8ca2b6560ad0" providerId="ADAL" clId="{F0A96221-7881-488D-B053-55CA90BA522C}" dt="2020-12-28T17:31:24.479" v="463"/>
          <ac:spMkLst>
            <pc:docMk/>
            <pc:sldMk cId="2243228416" sldId="299"/>
            <ac:spMk id="9" creationId="{63523C85-3EC7-45FD-AC8F-B772A889DBF9}"/>
          </ac:spMkLst>
        </pc:spChg>
        <pc:spChg chg="add del mod">
          <ac:chgData name="Alfred Asterjadhi" userId="39de57b9-85c0-4fd1-aaac-8ca2b6560ad0" providerId="ADAL" clId="{F0A96221-7881-488D-B053-55CA90BA522C}" dt="2020-12-28T17:31:24.479" v="463"/>
          <ac:spMkLst>
            <pc:docMk/>
            <pc:sldMk cId="2243228416" sldId="299"/>
            <ac:spMk id="10" creationId="{FF3BD5A5-5965-4EE7-8069-9A1BD1D1C6A3}"/>
          </ac:spMkLst>
        </pc:spChg>
        <pc:spChg chg="add del mod">
          <ac:chgData name="Alfred Asterjadhi" userId="39de57b9-85c0-4fd1-aaac-8ca2b6560ad0" providerId="ADAL" clId="{F0A96221-7881-488D-B053-55CA90BA522C}" dt="2020-12-28T17:31:24.479" v="463"/>
          <ac:spMkLst>
            <pc:docMk/>
            <pc:sldMk cId="2243228416" sldId="299"/>
            <ac:spMk id="11" creationId="{E7DB1A1C-C8B3-4327-83E4-A6CD22C7EA84}"/>
          </ac:spMkLst>
        </pc:spChg>
        <pc:spChg chg="add del mod">
          <ac:chgData name="Alfred Asterjadhi" userId="39de57b9-85c0-4fd1-aaac-8ca2b6560ad0" providerId="ADAL" clId="{F0A96221-7881-488D-B053-55CA90BA522C}" dt="2020-12-28T17:31:24.479" v="463"/>
          <ac:spMkLst>
            <pc:docMk/>
            <pc:sldMk cId="2243228416" sldId="299"/>
            <ac:spMk id="12" creationId="{1C0BD339-A3EE-4164-827C-5FD5DDA68ABD}"/>
          </ac:spMkLst>
        </pc:spChg>
        <pc:spChg chg="add del">
          <ac:chgData name="Alfred Asterjadhi" userId="39de57b9-85c0-4fd1-aaac-8ca2b6560ad0" providerId="ADAL" clId="{F0A96221-7881-488D-B053-55CA90BA522C}" dt="2020-12-28T17:33:53.283" v="530"/>
          <ac:spMkLst>
            <pc:docMk/>
            <pc:sldMk cId="2243228416" sldId="299"/>
            <ac:spMk id="13" creationId="{74C2A170-A199-4EF6-8F80-BBDB98D480E2}"/>
          </ac:spMkLst>
        </pc:spChg>
        <pc:spChg chg="add del mod">
          <ac:chgData name="Alfred Asterjadhi" userId="39de57b9-85c0-4fd1-aaac-8ca2b6560ad0" providerId="ADAL" clId="{F0A96221-7881-488D-B053-55CA90BA522C}" dt="2020-12-28T17:35:32.965" v="562" actId="478"/>
          <ac:spMkLst>
            <pc:docMk/>
            <pc:sldMk cId="2243228416" sldId="299"/>
            <ac:spMk id="14" creationId="{5AF53C53-2A60-4927-BB9F-89D085109794}"/>
          </ac:spMkLst>
        </pc:spChg>
        <pc:spChg chg="add del">
          <ac:chgData name="Alfred Asterjadhi" userId="39de57b9-85c0-4fd1-aaac-8ca2b6560ad0" providerId="ADAL" clId="{F0A96221-7881-488D-B053-55CA90BA522C}" dt="2020-12-28T17:35:36.418" v="564" actId="478"/>
          <ac:spMkLst>
            <pc:docMk/>
            <pc:sldMk cId="2243228416" sldId="299"/>
            <ac:spMk id="15" creationId="{6A4B29D9-A5C2-4214-BFE2-2EB87ECAD861}"/>
          </ac:spMkLst>
        </pc:spChg>
        <pc:spChg chg="add del">
          <ac:chgData name="Alfred Asterjadhi" userId="39de57b9-85c0-4fd1-aaac-8ca2b6560ad0" providerId="ADAL" clId="{F0A96221-7881-488D-B053-55CA90BA522C}" dt="2020-12-28T17:36:14.616" v="600"/>
          <ac:spMkLst>
            <pc:docMk/>
            <pc:sldMk cId="2243228416" sldId="299"/>
            <ac:spMk id="16" creationId="{595BBFE7-3172-4F2F-856D-02ED5C5DE54A}"/>
          </ac:spMkLst>
        </pc:spChg>
        <pc:spChg chg="add mod">
          <ac:chgData name="Alfred Asterjadhi" userId="39de57b9-85c0-4fd1-aaac-8ca2b6560ad0" providerId="ADAL" clId="{F0A96221-7881-488D-B053-55CA90BA522C}" dt="2021-01-01T20:53:45.556" v="1065" actId="20577"/>
          <ac:spMkLst>
            <pc:docMk/>
            <pc:sldMk cId="2243228416" sldId="299"/>
            <ac:spMk id="17" creationId="{442A1050-6527-4B2E-A943-E125D6B48B52}"/>
          </ac:spMkLst>
        </pc:spChg>
        <pc:spChg chg="add mod">
          <ac:chgData name="Alfred Asterjadhi" userId="39de57b9-85c0-4fd1-aaac-8ca2b6560ad0" providerId="ADAL" clId="{F0A96221-7881-488D-B053-55CA90BA522C}" dt="2021-01-02T00:21:05.673" v="1066" actId="1076"/>
          <ac:spMkLst>
            <pc:docMk/>
            <pc:sldMk cId="2243228416" sldId="299"/>
            <ac:spMk id="18" creationId="{85E9751F-9C9F-433F-B45B-75AD3CEE784B}"/>
          </ac:spMkLst>
        </pc:spChg>
      </pc:sldChg>
      <pc:sldChg chg="del">
        <pc:chgData name="Alfred Asterjadhi" userId="39de57b9-85c0-4fd1-aaac-8ca2b6560ad0" providerId="ADAL" clId="{F0A96221-7881-488D-B053-55CA90BA522C}" dt="2020-12-23T05:03:50.043" v="81" actId="2696"/>
        <pc:sldMkLst>
          <pc:docMk/>
          <pc:sldMk cId="3498282952" sldId="300"/>
        </pc:sldMkLst>
      </pc:sldChg>
      <pc:sldChg chg="del">
        <pc:chgData name="Alfred Asterjadhi" userId="39de57b9-85c0-4fd1-aaac-8ca2b6560ad0" providerId="ADAL" clId="{F0A96221-7881-488D-B053-55CA90BA522C}" dt="2020-12-23T05:03:50.504" v="82" actId="2696"/>
        <pc:sldMkLst>
          <pc:docMk/>
          <pc:sldMk cId="4096216144" sldId="301"/>
        </pc:sldMkLst>
      </pc:sldChg>
      <pc:sldChg chg="del">
        <pc:chgData name="Alfred Asterjadhi" userId="39de57b9-85c0-4fd1-aaac-8ca2b6560ad0" providerId="ADAL" clId="{F0A96221-7881-488D-B053-55CA90BA522C}" dt="2020-12-23T05:03:50.952" v="83" actId="2696"/>
        <pc:sldMkLst>
          <pc:docMk/>
          <pc:sldMk cId="975110731" sldId="302"/>
        </pc:sldMkLst>
      </pc:sldChg>
      <pc:sldChg chg="del">
        <pc:chgData name="Alfred Asterjadhi" userId="39de57b9-85c0-4fd1-aaac-8ca2b6560ad0" providerId="ADAL" clId="{F0A96221-7881-488D-B053-55CA90BA522C}" dt="2020-12-23T05:03:51.403" v="84" actId="2696"/>
        <pc:sldMkLst>
          <pc:docMk/>
          <pc:sldMk cId="1734611920" sldId="303"/>
        </pc:sldMkLst>
      </pc:sldChg>
      <pc:sldChg chg="del">
        <pc:chgData name="Alfred Asterjadhi" userId="39de57b9-85c0-4fd1-aaac-8ca2b6560ad0" providerId="ADAL" clId="{F0A96221-7881-488D-B053-55CA90BA522C}" dt="2020-12-23T05:03:52.194" v="85" actId="2696"/>
        <pc:sldMkLst>
          <pc:docMk/>
          <pc:sldMk cId="2352008090" sldId="304"/>
        </pc:sldMkLst>
      </pc:sldChg>
      <pc:sldChg chg="del">
        <pc:chgData name="Alfred Asterjadhi" userId="39de57b9-85c0-4fd1-aaac-8ca2b6560ad0" providerId="ADAL" clId="{F0A96221-7881-488D-B053-55CA90BA522C}" dt="2020-12-23T05:04:40.669" v="101" actId="2696"/>
        <pc:sldMkLst>
          <pc:docMk/>
          <pc:sldMk cId="1347423047" sldId="305"/>
        </pc:sldMkLst>
      </pc:sldChg>
      <pc:sldChg chg="del">
        <pc:chgData name="Alfred Asterjadhi" userId="39de57b9-85c0-4fd1-aaac-8ca2b6560ad0" providerId="ADAL" clId="{F0A96221-7881-488D-B053-55CA90BA522C}" dt="2020-12-23T05:03:53.326" v="87" actId="2696"/>
        <pc:sldMkLst>
          <pc:docMk/>
          <pc:sldMk cId="1928633523" sldId="307"/>
        </pc:sldMkLst>
      </pc:sldChg>
      <pc:sldChg chg="del">
        <pc:chgData name="Alfred Asterjadhi" userId="39de57b9-85c0-4fd1-aaac-8ca2b6560ad0" providerId="ADAL" clId="{F0A96221-7881-488D-B053-55CA90BA522C}" dt="2020-12-23T05:03:53.811" v="88" actId="2696"/>
        <pc:sldMkLst>
          <pc:docMk/>
          <pc:sldMk cId="118418183" sldId="308"/>
        </pc:sldMkLst>
      </pc:sldChg>
      <pc:sldChg chg="del">
        <pc:chgData name="Alfred Asterjadhi" userId="39de57b9-85c0-4fd1-aaac-8ca2b6560ad0" providerId="ADAL" clId="{F0A96221-7881-488D-B053-55CA90BA522C}" dt="2020-12-23T05:03:54.327" v="89" actId="2696"/>
        <pc:sldMkLst>
          <pc:docMk/>
          <pc:sldMk cId="3219635001" sldId="309"/>
        </pc:sldMkLst>
      </pc:sldChg>
      <pc:sldChg chg="modSp">
        <pc:chgData name="Alfred Asterjadhi" userId="39de57b9-85c0-4fd1-aaac-8ca2b6560ad0" providerId="ADAL" clId="{F0A96221-7881-488D-B053-55CA90BA522C}" dt="2020-12-28T17:55:57.650" v="1047" actId="20577"/>
        <pc:sldMkLst>
          <pc:docMk/>
          <pc:sldMk cId="1677969607" sldId="323"/>
        </pc:sldMkLst>
        <pc:spChg chg="mod">
          <ac:chgData name="Alfred Asterjadhi" userId="39de57b9-85c0-4fd1-aaac-8ca2b6560ad0" providerId="ADAL" clId="{F0A96221-7881-488D-B053-55CA90BA522C}" dt="2020-12-28T17:55:57.650" v="1047" actId="20577"/>
          <ac:spMkLst>
            <pc:docMk/>
            <pc:sldMk cId="1677969607" sldId="323"/>
            <ac:spMk id="7" creationId="{247ADCDE-7164-400D-8B27-4BAED4FE7810}"/>
          </ac:spMkLst>
        </pc:spChg>
      </pc:sldChg>
      <pc:sldChg chg="addSp delSp modSp add">
        <pc:chgData name="Alfred Asterjadhi" userId="39de57b9-85c0-4fd1-aaac-8ca2b6560ad0" providerId="ADAL" clId="{F0A96221-7881-488D-B053-55CA90BA522C}" dt="2020-12-28T21:06:08.250" v="1052" actId="20577"/>
        <pc:sldMkLst>
          <pc:docMk/>
          <pc:sldMk cId="596865926" sldId="324"/>
        </pc:sldMkLst>
        <pc:spChg chg="mod">
          <ac:chgData name="Alfred Asterjadhi" userId="39de57b9-85c0-4fd1-aaac-8ca2b6560ad0" providerId="ADAL" clId="{F0A96221-7881-488D-B053-55CA90BA522C}" dt="2020-12-28T21:06:08.250" v="1052" actId="20577"/>
          <ac:spMkLst>
            <pc:docMk/>
            <pc:sldMk cId="596865926" sldId="324"/>
            <ac:spMk id="2" creationId="{6A27F32D-AAB2-4E4E-8703-7DB27C650C46}"/>
          </ac:spMkLst>
        </pc:spChg>
        <pc:spChg chg="mod">
          <ac:chgData name="Alfred Asterjadhi" userId="39de57b9-85c0-4fd1-aaac-8ca2b6560ad0" providerId="ADAL" clId="{F0A96221-7881-488D-B053-55CA90BA522C}" dt="2020-12-28T17:55:34.833" v="1045" actId="20577"/>
          <ac:spMkLst>
            <pc:docMk/>
            <pc:sldMk cId="596865926" sldId="324"/>
            <ac:spMk id="3" creationId="{D3245099-458D-4C79-9B1C-5CE8FF5DED80}"/>
          </ac:spMkLst>
        </pc:spChg>
        <pc:spChg chg="add del mod">
          <ac:chgData name="Alfred Asterjadhi" userId="39de57b9-85c0-4fd1-aaac-8ca2b6560ad0" providerId="ADAL" clId="{F0A96221-7881-488D-B053-55CA90BA522C}" dt="2020-12-28T17:46:42.580" v="786"/>
          <ac:spMkLst>
            <pc:docMk/>
            <pc:sldMk cId="596865926" sldId="324"/>
            <ac:spMk id="7" creationId="{6DE29721-23C9-4EFE-9C2A-7FDCAD38A08D}"/>
          </ac:spMkLst>
        </pc:spChg>
        <pc:spChg chg="add del mod">
          <ac:chgData name="Alfred Asterjadhi" userId="39de57b9-85c0-4fd1-aaac-8ca2b6560ad0" providerId="ADAL" clId="{F0A96221-7881-488D-B053-55CA90BA522C}" dt="2020-12-28T17:46:42.580" v="786"/>
          <ac:spMkLst>
            <pc:docMk/>
            <pc:sldMk cId="596865926" sldId="324"/>
            <ac:spMk id="8" creationId="{3FFE04CA-1610-4809-9B02-26B526E9E29A}"/>
          </ac:spMkLst>
        </pc:spChg>
        <pc:spChg chg="add del mod">
          <ac:chgData name="Alfred Asterjadhi" userId="39de57b9-85c0-4fd1-aaac-8ca2b6560ad0" providerId="ADAL" clId="{F0A96221-7881-488D-B053-55CA90BA522C}" dt="2020-12-28T17:46:42.580" v="786"/>
          <ac:spMkLst>
            <pc:docMk/>
            <pc:sldMk cId="596865926" sldId="324"/>
            <ac:spMk id="9" creationId="{97502508-2EAD-4ED6-9A63-87A5B0E8DD0F}"/>
          </ac:spMkLst>
        </pc:spChg>
        <pc:spChg chg="add del mod">
          <ac:chgData name="Alfred Asterjadhi" userId="39de57b9-85c0-4fd1-aaac-8ca2b6560ad0" providerId="ADAL" clId="{F0A96221-7881-488D-B053-55CA90BA522C}" dt="2020-12-28T17:46:42.580" v="786"/>
          <ac:spMkLst>
            <pc:docMk/>
            <pc:sldMk cId="596865926" sldId="324"/>
            <ac:spMk id="10" creationId="{0E8F4B15-07A4-4BAB-BB90-8E92BAFFF0AD}"/>
          </ac:spMkLst>
        </pc:spChg>
        <pc:spChg chg="add del mod">
          <ac:chgData name="Alfred Asterjadhi" userId="39de57b9-85c0-4fd1-aaac-8ca2b6560ad0" providerId="ADAL" clId="{F0A96221-7881-488D-B053-55CA90BA522C}" dt="2020-12-28T17:46:42.580" v="786"/>
          <ac:spMkLst>
            <pc:docMk/>
            <pc:sldMk cId="596865926" sldId="324"/>
            <ac:spMk id="11" creationId="{DB475E37-B7A1-4C22-A404-CD9209231FFA}"/>
          </ac:spMkLst>
        </pc:spChg>
      </pc:sldChg>
      <pc:sldChg chg="addSp delSp modSp add del">
        <pc:chgData name="Alfred Asterjadhi" userId="39de57b9-85c0-4fd1-aaac-8ca2b6560ad0" providerId="ADAL" clId="{F0A96221-7881-488D-B053-55CA90BA522C}" dt="2020-12-28T17:45:21.430" v="751" actId="2696"/>
        <pc:sldMkLst>
          <pc:docMk/>
          <pc:sldMk cId="645706702" sldId="324"/>
        </pc:sldMkLst>
        <pc:spChg chg="del">
          <ac:chgData name="Alfred Asterjadhi" userId="39de57b9-85c0-4fd1-aaac-8ca2b6560ad0" providerId="ADAL" clId="{F0A96221-7881-488D-B053-55CA90BA522C}" dt="2020-12-28T17:42:18.852" v="739"/>
          <ac:spMkLst>
            <pc:docMk/>
            <pc:sldMk cId="645706702" sldId="324"/>
            <ac:spMk id="2" creationId="{7DFF1C32-8D9E-4C80-B105-19E440B59EFE}"/>
          </ac:spMkLst>
        </pc:spChg>
        <pc:spChg chg="del">
          <ac:chgData name="Alfred Asterjadhi" userId="39de57b9-85c0-4fd1-aaac-8ca2b6560ad0" providerId="ADAL" clId="{F0A96221-7881-488D-B053-55CA90BA522C}" dt="2020-12-28T17:42:15.064" v="738"/>
          <ac:spMkLst>
            <pc:docMk/>
            <pc:sldMk cId="645706702" sldId="324"/>
            <ac:spMk id="3" creationId="{EB539C0F-4356-4D8D-BD4F-18B19642A098}"/>
          </ac:spMkLst>
        </pc:spChg>
        <pc:spChg chg="add mod">
          <ac:chgData name="Alfred Asterjadhi" userId="39de57b9-85c0-4fd1-aaac-8ca2b6560ad0" providerId="ADAL" clId="{F0A96221-7881-488D-B053-55CA90BA522C}" dt="2020-12-28T17:43:29.883" v="746"/>
          <ac:spMkLst>
            <pc:docMk/>
            <pc:sldMk cId="645706702" sldId="324"/>
            <ac:spMk id="7" creationId="{21328C78-36AD-4BD9-99D6-40BD6CE8B9E0}"/>
          </ac:spMkLst>
        </pc:spChg>
        <pc:spChg chg="add del mod">
          <ac:chgData name="Alfred Asterjadhi" userId="39de57b9-85c0-4fd1-aaac-8ca2b6560ad0" providerId="ADAL" clId="{F0A96221-7881-488D-B053-55CA90BA522C}" dt="2020-12-28T17:42:18.852" v="739"/>
          <ac:spMkLst>
            <pc:docMk/>
            <pc:sldMk cId="645706702" sldId="324"/>
            <ac:spMk id="8" creationId="{F1D75969-E005-41A5-8F6E-AD3AB78AA491}"/>
          </ac:spMkLst>
        </pc:spChg>
        <pc:spChg chg="add del mod">
          <ac:chgData name="Alfred Asterjadhi" userId="39de57b9-85c0-4fd1-aaac-8ca2b6560ad0" providerId="ADAL" clId="{F0A96221-7881-488D-B053-55CA90BA522C}" dt="2020-12-28T17:42:18.852" v="739"/>
          <ac:spMkLst>
            <pc:docMk/>
            <pc:sldMk cId="645706702" sldId="324"/>
            <ac:spMk id="9" creationId="{F301CDAC-66C2-4F38-ADA1-3C01A4086EE8}"/>
          </ac:spMkLst>
        </pc:spChg>
        <pc:spChg chg="add del mod">
          <ac:chgData name="Alfred Asterjadhi" userId="39de57b9-85c0-4fd1-aaac-8ca2b6560ad0" providerId="ADAL" clId="{F0A96221-7881-488D-B053-55CA90BA522C}" dt="2020-12-28T17:42:18.852" v="739"/>
          <ac:spMkLst>
            <pc:docMk/>
            <pc:sldMk cId="645706702" sldId="324"/>
            <ac:spMk id="10" creationId="{5845B8E9-2AB1-4F37-87F5-BE7ECA31588C}"/>
          </ac:spMkLst>
        </pc:spChg>
        <pc:spChg chg="add del mod">
          <ac:chgData name="Alfred Asterjadhi" userId="39de57b9-85c0-4fd1-aaac-8ca2b6560ad0" providerId="ADAL" clId="{F0A96221-7881-488D-B053-55CA90BA522C}" dt="2020-12-28T17:42:18.852" v="739"/>
          <ac:spMkLst>
            <pc:docMk/>
            <pc:sldMk cId="645706702" sldId="324"/>
            <ac:spMk id="11" creationId="{B7587EEF-561B-4863-B29E-6523F457495C}"/>
          </ac:spMkLst>
        </pc:spChg>
        <pc:spChg chg="add mod">
          <ac:chgData name="Alfred Asterjadhi" userId="39de57b9-85c0-4fd1-aaac-8ca2b6560ad0" providerId="ADAL" clId="{F0A96221-7881-488D-B053-55CA90BA522C}" dt="2020-12-28T17:45:01.534" v="750"/>
          <ac:spMkLst>
            <pc:docMk/>
            <pc:sldMk cId="645706702" sldId="324"/>
            <ac:spMk id="12" creationId="{477BF377-3D5A-4721-89B7-1701EC0556BF}"/>
          </ac:spMkLst>
        </pc:spChg>
      </pc:sldChg>
      <pc:sldChg chg="del">
        <pc:chgData name="Alfred Asterjadhi" userId="39de57b9-85c0-4fd1-aaac-8ca2b6560ad0" providerId="ADAL" clId="{F0A96221-7881-488D-B053-55CA90BA522C}" dt="2020-12-23T05:04:46.185" v="103" actId="2696"/>
        <pc:sldMkLst>
          <pc:docMk/>
          <pc:sldMk cId="3558380272" sldId="324"/>
        </pc:sldMkLst>
      </pc:sldChg>
      <pc:sldChg chg="addSp delSp modSp add">
        <pc:chgData name="Alfred Asterjadhi" userId="39de57b9-85c0-4fd1-aaac-8ca2b6560ad0" providerId="ADAL" clId="{F0A96221-7881-488D-B053-55CA90BA522C}" dt="2020-12-28T17:55:18.813" v="1039" actId="20577"/>
        <pc:sldMkLst>
          <pc:docMk/>
          <pc:sldMk cId="3464474659" sldId="325"/>
        </pc:sldMkLst>
        <pc:spChg chg="mod">
          <ac:chgData name="Alfred Asterjadhi" userId="39de57b9-85c0-4fd1-aaac-8ca2b6560ad0" providerId="ADAL" clId="{F0A96221-7881-488D-B053-55CA90BA522C}" dt="2020-12-28T17:55:18.813" v="1039" actId="20577"/>
          <ac:spMkLst>
            <pc:docMk/>
            <pc:sldMk cId="3464474659" sldId="325"/>
            <ac:spMk id="2" creationId="{11C5C3A7-526B-4152-8A7F-BC9636A70131}"/>
          </ac:spMkLst>
        </pc:spChg>
        <pc:spChg chg="mod">
          <ac:chgData name="Alfred Asterjadhi" userId="39de57b9-85c0-4fd1-aaac-8ca2b6560ad0" providerId="ADAL" clId="{F0A96221-7881-488D-B053-55CA90BA522C}" dt="2020-12-28T17:52:33.359" v="928" actId="404"/>
          <ac:spMkLst>
            <pc:docMk/>
            <pc:sldMk cId="3464474659" sldId="325"/>
            <ac:spMk id="3" creationId="{49A6CCA4-296A-475E-8868-A1006DFAF806}"/>
          </ac:spMkLst>
        </pc:spChg>
        <pc:spChg chg="add del mod">
          <ac:chgData name="Alfred Asterjadhi" userId="39de57b9-85c0-4fd1-aaac-8ca2b6560ad0" providerId="ADAL" clId="{F0A96221-7881-488D-B053-55CA90BA522C}" dt="2020-12-28T17:46:36.964" v="784"/>
          <ac:spMkLst>
            <pc:docMk/>
            <pc:sldMk cId="3464474659" sldId="325"/>
            <ac:spMk id="7" creationId="{1F582BFB-5FFD-409F-B92F-7C17613B0B82}"/>
          </ac:spMkLst>
        </pc:spChg>
        <pc:spChg chg="add del mod">
          <ac:chgData name="Alfred Asterjadhi" userId="39de57b9-85c0-4fd1-aaac-8ca2b6560ad0" providerId="ADAL" clId="{F0A96221-7881-488D-B053-55CA90BA522C}" dt="2020-12-28T17:46:36.964" v="784"/>
          <ac:spMkLst>
            <pc:docMk/>
            <pc:sldMk cId="3464474659" sldId="325"/>
            <ac:spMk id="8" creationId="{CA5A90C2-ADE2-43F3-A9E4-164FF1F9D6CC}"/>
          </ac:spMkLst>
        </pc:spChg>
        <pc:spChg chg="add del mod">
          <ac:chgData name="Alfred Asterjadhi" userId="39de57b9-85c0-4fd1-aaac-8ca2b6560ad0" providerId="ADAL" clId="{F0A96221-7881-488D-B053-55CA90BA522C}" dt="2020-12-28T17:46:36.964" v="784"/>
          <ac:spMkLst>
            <pc:docMk/>
            <pc:sldMk cId="3464474659" sldId="325"/>
            <ac:spMk id="9" creationId="{1C5FE291-4241-4FA8-BA7A-13D94FBB680F}"/>
          </ac:spMkLst>
        </pc:spChg>
        <pc:spChg chg="add del mod">
          <ac:chgData name="Alfred Asterjadhi" userId="39de57b9-85c0-4fd1-aaac-8ca2b6560ad0" providerId="ADAL" clId="{F0A96221-7881-488D-B053-55CA90BA522C}" dt="2020-12-28T17:46:36.964" v="784"/>
          <ac:spMkLst>
            <pc:docMk/>
            <pc:sldMk cId="3464474659" sldId="325"/>
            <ac:spMk id="10" creationId="{7A9DBD61-ADE2-4968-8FC6-714DBEEB1362}"/>
          </ac:spMkLst>
        </pc:spChg>
        <pc:spChg chg="add del mod">
          <ac:chgData name="Alfred Asterjadhi" userId="39de57b9-85c0-4fd1-aaac-8ca2b6560ad0" providerId="ADAL" clId="{F0A96221-7881-488D-B053-55CA90BA522C}" dt="2020-12-28T17:46:36.964" v="784"/>
          <ac:spMkLst>
            <pc:docMk/>
            <pc:sldMk cId="3464474659" sldId="325"/>
            <ac:spMk id="11" creationId="{BDACD30D-5F5F-4507-871F-8CB8D972B7BB}"/>
          </ac:spMkLst>
        </pc:spChg>
      </pc:sldChg>
      <pc:sldChg chg="modSp add">
        <pc:chgData name="Alfred Asterjadhi" userId="39de57b9-85c0-4fd1-aaac-8ca2b6560ad0" providerId="ADAL" clId="{F0A96221-7881-488D-B053-55CA90BA522C}" dt="2020-12-28T17:55:13.013" v="1037" actId="20577"/>
        <pc:sldMkLst>
          <pc:docMk/>
          <pc:sldMk cId="3263408447" sldId="326"/>
        </pc:sldMkLst>
        <pc:spChg chg="mod">
          <ac:chgData name="Alfred Asterjadhi" userId="39de57b9-85c0-4fd1-aaac-8ca2b6560ad0" providerId="ADAL" clId="{F0A96221-7881-488D-B053-55CA90BA522C}" dt="2020-12-28T17:55:13.013" v="1037" actId="20577"/>
          <ac:spMkLst>
            <pc:docMk/>
            <pc:sldMk cId="3263408447" sldId="326"/>
            <ac:spMk id="2" creationId="{6A27F32D-AAB2-4E4E-8703-7DB27C650C46}"/>
          </ac:spMkLst>
        </pc:spChg>
        <pc:spChg chg="mod">
          <ac:chgData name="Alfred Asterjadhi" userId="39de57b9-85c0-4fd1-aaac-8ca2b6560ad0" providerId="ADAL" clId="{F0A96221-7881-488D-B053-55CA90BA522C}" dt="2020-12-28T17:52:25.041" v="924"/>
          <ac:spMkLst>
            <pc:docMk/>
            <pc:sldMk cId="3263408447" sldId="326"/>
            <ac:spMk id="3" creationId="{D3245099-458D-4C79-9B1C-5CE8FF5DED80}"/>
          </ac:spMkLst>
        </pc:spChg>
      </pc:sldChg>
      <pc:sldChg chg="modSp add">
        <pc:chgData name="Alfred Asterjadhi" userId="39de57b9-85c0-4fd1-aaac-8ca2b6560ad0" providerId="ADAL" clId="{F0A96221-7881-488D-B053-55CA90BA522C}" dt="2020-12-28T17:55:04.794" v="1035"/>
        <pc:sldMkLst>
          <pc:docMk/>
          <pc:sldMk cId="1491866732" sldId="327"/>
        </pc:sldMkLst>
        <pc:spChg chg="mod">
          <ac:chgData name="Alfred Asterjadhi" userId="39de57b9-85c0-4fd1-aaac-8ca2b6560ad0" providerId="ADAL" clId="{F0A96221-7881-488D-B053-55CA90BA522C}" dt="2020-12-28T17:55:04.794" v="1035"/>
          <ac:spMkLst>
            <pc:docMk/>
            <pc:sldMk cId="1491866732" sldId="327"/>
            <ac:spMk id="2" creationId="{11C5C3A7-526B-4152-8A7F-BC9636A70131}"/>
          </ac:spMkLst>
        </pc:spChg>
        <pc:spChg chg="mod">
          <ac:chgData name="Alfred Asterjadhi" userId="39de57b9-85c0-4fd1-aaac-8ca2b6560ad0" providerId="ADAL" clId="{F0A96221-7881-488D-B053-55CA90BA522C}" dt="2020-12-28T17:52:19.017" v="921"/>
          <ac:spMkLst>
            <pc:docMk/>
            <pc:sldMk cId="1491866732" sldId="327"/>
            <ac:spMk id="3" creationId="{49A6CCA4-296A-475E-8868-A1006DFAF806}"/>
          </ac:spMkLst>
        </pc:spChg>
      </pc:sldChg>
      <pc:sldChg chg="addSp delSp modSp add">
        <pc:chgData name="Alfred Asterjadhi" userId="39de57b9-85c0-4fd1-aaac-8ca2b6560ad0" providerId="ADAL" clId="{F0A96221-7881-488D-B053-55CA90BA522C}" dt="2020-12-28T17:50:53.153" v="881" actId="14100"/>
        <pc:sldMkLst>
          <pc:docMk/>
          <pc:sldMk cId="1908471061" sldId="328"/>
        </pc:sldMkLst>
        <pc:spChg chg="mod">
          <ac:chgData name="Alfred Asterjadhi" userId="39de57b9-85c0-4fd1-aaac-8ca2b6560ad0" providerId="ADAL" clId="{F0A96221-7881-488D-B053-55CA90BA522C}" dt="2020-12-28T17:50:13.116" v="870" actId="20577"/>
          <ac:spMkLst>
            <pc:docMk/>
            <pc:sldMk cId="1908471061" sldId="328"/>
            <ac:spMk id="2" creationId="{B657C291-90A3-4D15-9C06-A46352662972}"/>
          </ac:spMkLst>
        </pc:spChg>
        <pc:spChg chg="mod">
          <ac:chgData name="Alfred Asterjadhi" userId="39de57b9-85c0-4fd1-aaac-8ca2b6560ad0" providerId="ADAL" clId="{F0A96221-7881-488D-B053-55CA90BA522C}" dt="2020-12-28T17:50:53.153" v="881" actId="14100"/>
          <ac:spMkLst>
            <pc:docMk/>
            <pc:sldMk cId="1908471061" sldId="328"/>
            <ac:spMk id="3" creationId="{3EF9BE80-D462-4B64-8448-3B553445EDCF}"/>
          </ac:spMkLst>
        </pc:spChg>
        <pc:spChg chg="add del mod">
          <ac:chgData name="Alfred Asterjadhi" userId="39de57b9-85c0-4fd1-aaac-8ca2b6560ad0" providerId="ADAL" clId="{F0A96221-7881-488D-B053-55CA90BA522C}" dt="2020-12-28T17:50:29.643" v="872"/>
          <ac:spMkLst>
            <pc:docMk/>
            <pc:sldMk cId="1908471061" sldId="328"/>
            <ac:spMk id="7" creationId="{6DB0CC5E-B41F-4426-939D-D3AF6C5EE5DE}"/>
          </ac:spMkLst>
        </pc:spChg>
        <pc:spChg chg="add del mod">
          <ac:chgData name="Alfred Asterjadhi" userId="39de57b9-85c0-4fd1-aaac-8ca2b6560ad0" providerId="ADAL" clId="{F0A96221-7881-488D-B053-55CA90BA522C}" dt="2020-12-28T17:50:29.643" v="872"/>
          <ac:spMkLst>
            <pc:docMk/>
            <pc:sldMk cId="1908471061" sldId="328"/>
            <ac:spMk id="8" creationId="{76398762-A7B4-465D-8E68-AD526FBEFA4C}"/>
          </ac:spMkLst>
        </pc:spChg>
        <pc:spChg chg="add del mod">
          <ac:chgData name="Alfred Asterjadhi" userId="39de57b9-85c0-4fd1-aaac-8ca2b6560ad0" providerId="ADAL" clId="{F0A96221-7881-488D-B053-55CA90BA522C}" dt="2020-12-28T17:50:29.643" v="872"/>
          <ac:spMkLst>
            <pc:docMk/>
            <pc:sldMk cId="1908471061" sldId="328"/>
            <ac:spMk id="9" creationId="{4E7EDFAF-9085-4231-B136-DB913049BBDC}"/>
          </ac:spMkLst>
        </pc:spChg>
        <pc:spChg chg="add del mod">
          <ac:chgData name="Alfred Asterjadhi" userId="39de57b9-85c0-4fd1-aaac-8ca2b6560ad0" providerId="ADAL" clId="{F0A96221-7881-488D-B053-55CA90BA522C}" dt="2020-12-28T17:50:29.643" v="872"/>
          <ac:spMkLst>
            <pc:docMk/>
            <pc:sldMk cId="1908471061" sldId="328"/>
            <ac:spMk id="10" creationId="{65B3661C-2C00-4248-9F75-1D6C3FB7C8FA}"/>
          </ac:spMkLst>
        </pc:spChg>
        <pc:spChg chg="add del mod">
          <ac:chgData name="Alfred Asterjadhi" userId="39de57b9-85c0-4fd1-aaac-8ca2b6560ad0" providerId="ADAL" clId="{F0A96221-7881-488D-B053-55CA90BA522C}" dt="2020-12-28T17:50:29.643" v="872"/>
          <ac:spMkLst>
            <pc:docMk/>
            <pc:sldMk cId="1908471061" sldId="328"/>
            <ac:spMk id="11" creationId="{FD6C9BD5-07CF-40B3-8647-DDB1A92633D1}"/>
          </ac:spMkLst>
        </pc:spChg>
      </pc:sldChg>
      <pc:sldChg chg="modSp add">
        <pc:chgData name="Alfred Asterjadhi" userId="39de57b9-85c0-4fd1-aaac-8ca2b6560ad0" providerId="ADAL" clId="{F0A96221-7881-488D-B053-55CA90BA522C}" dt="2020-12-28T21:06:47.300" v="1053" actId="20577"/>
        <pc:sldMkLst>
          <pc:docMk/>
          <pc:sldMk cId="2064304001" sldId="329"/>
        </pc:sldMkLst>
        <pc:spChg chg="mod">
          <ac:chgData name="Alfred Asterjadhi" userId="39de57b9-85c0-4fd1-aaac-8ca2b6560ad0" providerId="ADAL" clId="{F0A96221-7881-488D-B053-55CA90BA522C}" dt="2020-12-28T17:54:52.353" v="1034" actId="20577"/>
          <ac:spMkLst>
            <pc:docMk/>
            <pc:sldMk cId="2064304001" sldId="329"/>
            <ac:spMk id="2" creationId="{11C5C3A7-526B-4152-8A7F-BC9636A70131}"/>
          </ac:spMkLst>
        </pc:spChg>
        <pc:spChg chg="mod">
          <ac:chgData name="Alfred Asterjadhi" userId="39de57b9-85c0-4fd1-aaac-8ca2b6560ad0" providerId="ADAL" clId="{F0A96221-7881-488D-B053-55CA90BA522C}" dt="2020-12-28T21:06:47.300" v="1053" actId="20577"/>
          <ac:spMkLst>
            <pc:docMk/>
            <pc:sldMk cId="2064304001" sldId="329"/>
            <ac:spMk id="3" creationId="{49A6CCA4-296A-475E-8868-A1006DFAF806}"/>
          </ac:spMkLst>
        </pc:spChg>
      </pc:sldChg>
      <pc:sldChg chg="del">
        <pc:chgData name="Alfred Asterjadhi" userId="39de57b9-85c0-4fd1-aaac-8ca2b6560ad0" providerId="ADAL" clId="{F0A96221-7881-488D-B053-55CA90BA522C}" dt="2020-12-28T17:41:46.368" v="726" actId="2696"/>
        <pc:sldMkLst>
          <pc:docMk/>
          <pc:sldMk cId="2664910995" sldId="330"/>
        </pc:sldMkLst>
      </pc:sldChg>
      <pc:sldChg chg="del">
        <pc:chgData name="Alfred Asterjadhi" userId="39de57b9-85c0-4fd1-aaac-8ca2b6560ad0" providerId="ADAL" clId="{F0A96221-7881-488D-B053-55CA90BA522C}" dt="2020-12-23T05:01:46.936" v="7" actId="2696"/>
        <pc:sldMkLst>
          <pc:docMk/>
          <pc:sldMk cId="4012074164" sldId="343"/>
        </pc:sldMkLst>
      </pc:sldChg>
      <pc:sldChg chg="del">
        <pc:chgData name="Alfred Asterjadhi" userId="39de57b9-85c0-4fd1-aaac-8ca2b6560ad0" providerId="ADAL" clId="{F0A96221-7881-488D-B053-55CA90BA522C}" dt="2020-12-23T05:01:42.793" v="4" actId="2696"/>
        <pc:sldMkLst>
          <pc:docMk/>
          <pc:sldMk cId="2090181183" sldId="356"/>
        </pc:sldMkLst>
      </pc:sldChg>
      <pc:sldChg chg="del">
        <pc:chgData name="Alfred Asterjadhi" userId="39de57b9-85c0-4fd1-aaac-8ca2b6560ad0" providerId="ADAL" clId="{F0A96221-7881-488D-B053-55CA90BA522C}" dt="2020-12-23T05:01:39.149" v="1" actId="2696"/>
        <pc:sldMkLst>
          <pc:docMk/>
          <pc:sldMk cId="2304446118" sldId="357"/>
        </pc:sldMkLst>
      </pc:sldChg>
      <pc:sldChg chg="del">
        <pc:chgData name="Alfred Asterjadhi" userId="39de57b9-85c0-4fd1-aaac-8ca2b6560ad0" providerId="ADAL" clId="{F0A96221-7881-488D-B053-55CA90BA522C}" dt="2020-12-23T05:01:55.090" v="13" actId="2696"/>
        <pc:sldMkLst>
          <pc:docMk/>
          <pc:sldMk cId="196256553" sldId="358"/>
        </pc:sldMkLst>
      </pc:sldChg>
      <pc:sldChg chg="del">
        <pc:chgData name="Alfred Asterjadhi" userId="39de57b9-85c0-4fd1-aaac-8ca2b6560ad0" providerId="ADAL" clId="{F0A96221-7881-488D-B053-55CA90BA522C}" dt="2020-12-23T05:02:03.002" v="15" actId="2696"/>
        <pc:sldMkLst>
          <pc:docMk/>
          <pc:sldMk cId="2034105741" sldId="364"/>
        </pc:sldMkLst>
      </pc:sldChg>
      <pc:sldChg chg="del">
        <pc:chgData name="Alfred Asterjadhi" userId="39de57b9-85c0-4fd1-aaac-8ca2b6560ad0" providerId="ADAL" clId="{F0A96221-7881-488D-B053-55CA90BA522C}" dt="2020-12-23T05:02:11.382" v="17" actId="2696"/>
        <pc:sldMkLst>
          <pc:docMk/>
          <pc:sldMk cId="3523270210" sldId="365"/>
        </pc:sldMkLst>
      </pc:sldChg>
      <pc:sldChg chg="del">
        <pc:chgData name="Alfred Asterjadhi" userId="39de57b9-85c0-4fd1-aaac-8ca2b6560ad0" providerId="ADAL" clId="{F0A96221-7881-488D-B053-55CA90BA522C}" dt="2020-12-23T05:03:05.754" v="35" actId="2696"/>
        <pc:sldMkLst>
          <pc:docMk/>
          <pc:sldMk cId="3180790638" sldId="369"/>
        </pc:sldMkLst>
      </pc:sldChg>
      <pc:sldChg chg="del">
        <pc:chgData name="Alfred Asterjadhi" userId="39de57b9-85c0-4fd1-aaac-8ca2b6560ad0" providerId="ADAL" clId="{F0A96221-7881-488D-B053-55CA90BA522C}" dt="2020-12-23T05:04:48.620" v="104" actId="2696"/>
        <pc:sldMkLst>
          <pc:docMk/>
          <pc:sldMk cId="994165189" sldId="370"/>
        </pc:sldMkLst>
      </pc:sldChg>
      <pc:sldChg chg="del">
        <pc:chgData name="Alfred Asterjadhi" userId="39de57b9-85c0-4fd1-aaac-8ca2b6560ad0" providerId="ADAL" clId="{F0A96221-7881-488D-B053-55CA90BA522C}" dt="2020-12-28T17:41:57.809" v="736" actId="2696"/>
        <pc:sldMkLst>
          <pc:docMk/>
          <pc:sldMk cId="2236786778" sldId="374"/>
        </pc:sldMkLst>
      </pc:sldChg>
      <pc:sldChg chg="del">
        <pc:chgData name="Alfred Asterjadhi" userId="39de57b9-85c0-4fd1-aaac-8ca2b6560ad0" providerId="ADAL" clId="{F0A96221-7881-488D-B053-55CA90BA522C}" dt="2020-12-23T05:02:35.109" v="18" actId="2696"/>
        <pc:sldMkLst>
          <pc:docMk/>
          <pc:sldMk cId="260372023" sldId="375"/>
        </pc:sldMkLst>
      </pc:sldChg>
      <pc:sldChg chg="del">
        <pc:chgData name="Alfred Asterjadhi" userId="39de57b9-85c0-4fd1-aaac-8ca2b6560ad0" providerId="ADAL" clId="{F0A96221-7881-488D-B053-55CA90BA522C}" dt="2020-12-23T05:02:35.956" v="19" actId="2696"/>
        <pc:sldMkLst>
          <pc:docMk/>
          <pc:sldMk cId="3599809708" sldId="376"/>
        </pc:sldMkLst>
      </pc:sldChg>
      <pc:sldChg chg="del">
        <pc:chgData name="Alfred Asterjadhi" userId="39de57b9-85c0-4fd1-aaac-8ca2b6560ad0" providerId="ADAL" clId="{F0A96221-7881-488D-B053-55CA90BA522C}" dt="2020-12-28T17:41:54.027" v="733" actId="2696"/>
        <pc:sldMkLst>
          <pc:docMk/>
          <pc:sldMk cId="1032495733" sldId="377"/>
        </pc:sldMkLst>
      </pc:sldChg>
      <pc:sldChg chg="del">
        <pc:chgData name="Alfred Asterjadhi" userId="39de57b9-85c0-4fd1-aaac-8ca2b6560ad0" providerId="ADAL" clId="{F0A96221-7881-488D-B053-55CA90BA522C}" dt="2020-12-23T05:02:47.047" v="22" actId="2696"/>
        <pc:sldMkLst>
          <pc:docMk/>
          <pc:sldMk cId="2835338694" sldId="378"/>
        </pc:sldMkLst>
      </pc:sldChg>
      <pc:sldChg chg="del">
        <pc:chgData name="Alfred Asterjadhi" userId="39de57b9-85c0-4fd1-aaac-8ca2b6560ad0" providerId="ADAL" clId="{F0A96221-7881-488D-B053-55CA90BA522C}" dt="2020-12-23T05:02:48.284" v="23" actId="2696"/>
        <pc:sldMkLst>
          <pc:docMk/>
          <pc:sldMk cId="1765247309" sldId="379"/>
        </pc:sldMkLst>
      </pc:sldChg>
      <pc:sldChg chg="del">
        <pc:chgData name="Alfred Asterjadhi" userId="39de57b9-85c0-4fd1-aaac-8ca2b6560ad0" providerId="ADAL" clId="{F0A96221-7881-488D-B053-55CA90BA522C}" dt="2020-12-28T17:41:53.075" v="732" actId="2696"/>
        <pc:sldMkLst>
          <pc:docMk/>
          <pc:sldMk cId="3624576305" sldId="380"/>
        </pc:sldMkLst>
      </pc:sldChg>
      <pc:sldChg chg="del">
        <pc:chgData name="Alfred Asterjadhi" userId="39de57b9-85c0-4fd1-aaac-8ca2b6560ad0" providerId="ADAL" clId="{F0A96221-7881-488D-B053-55CA90BA522C}" dt="2020-12-23T05:02:50.359" v="24" actId="2696"/>
        <pc:sldMkLst>
          <pc:docMk/>
          <pc:sldMk cId="3387707734" sldId="381"/>
        </pc:sldMkLst>
      </pc:sldChg>
      <pc:sldChg chg="del">
        <pc:chgData name="Alfred Asterjadhi" userId="39de57b9-85c0-4fd1-aaac-8ca2b6560ad0" providerId="ADAL" clId="{F0A96221-7881-488D-B053-55CA90BA522C}" dt="2020-12-23T05:02:51.840" v="25" actId="2696"/>
        <pc:sldMkLst>
          <pc:docMk/>
          <pc:sldMk cId="2596491405" sldId="382"/>
        </pc:sldMkLst>
      </pc:sldChg>
      <pc:sldChg chg="del">
        <pc:chgData name="Alfred Asterjadhi" userId="39de57b9-85c0-4fd1-aaac-8ca2b6560ad0" providerId="ADAL" clId="{F0A96221-7881-488D-B053-55CA90BA522C}" dt="2020-12-28T17:41:51.226" v="731" actId="2696"/>
        <pc:sldMkLst>
          <pc:docMk/>
          <pc:sldMk cId="471761505" sldId="383"/>
        </pc:sldMkLst>
      </pc:sldChg>
      <pc:sldChg chg="del">
        <pc:chgData name="Alfred Asterjadhi" userId="39de57b9-85c0-4fd1-aaac-8ca2b6560ad0" providerId="ADAL" clId="{F0A96221-7881-488D-B053-55CA90BA522C}" dt="2020-12-23T05:02:53.604" v="26" actId="2696"/>
        <pc:sldMkLst>
          <pc:docMk/>
          <pc:sldMk cId="3324196167" sldId="384"/>
        </pc:sldMkLst>
      </pc:sldChg>
      <pc:sldChg chg="del">
        <pc:chgData name="Alfred Asterjadhi" userId="39de57b9-85c0-4fd1-aaac-8ca2b6560ad0" providerId="ADAL" clId="{F0A96221-7881-488D-B053-55CA90BA522C}" dt="2020-12-23T05:02:54.343" v="27" actId="2696"/>
        <pc:sldMkLst>
          <pc:docMk/>
          <pc:sldMk cId="435812449" sldId="385"/>
        </pc:sldMkLst>
      </pc:sldChg>
      <pc:sldChg chg="del">
        <pc:chgData name="Alfred Asterjadhi" userId="39de57b9-85c0-4fd1-aaac-8ca2b6560ad0" providerId="ADAL" clId="{F0A96221-7881-488D-B053-55CA90BA522C}" dt="2020-12-28T17:41:49.286" v="729" actId="2696"/>
        <pc:sldMkLst>
          <pc:docMk/>
          <pc:sldMk cId="583181060" sldId="386"/>
        </pc:sldMkLst>
      </pc:sldChg>
      <pc:sldChg chg="del">
        <pc:chgData name="Alfred Asterjadhi" userId="39de57b9-85c0-4fd1-aaac-8ca2b6560ad0" providerId="ADAL" clId="{F0A96221-7881-488D-B053-55CA90BA522C}" dt="2020-12-23T05:02:57.901" v="29" actId="2696"/>
        <pc:sldMkLst>
          <pc:docMk/>
          <pc:sldMk cId="1950504488" sldId="387"/>
        </pc:sldMkLst>
      </pc:sldChg>
      <pc:sldChg chg="del">
        <pc:chgData name="Alfred Asterjadhi" userId="39de57b9-85c0-4fd1-aaac-8ca2b6560ad0" providerId="ADAL" clId="{F0A96221-7881-488D-B053-55CA90BA522C}" dt="2020-12-23T05:02:58.529" v="30" actId="2696"/>
        <pc:sldMkLst>
          <pc:docMk/>
          <pc:sldMk cId="4104515767" sldId="388"/>
        </pc:sldMkLst>
      </pc:sldChg>
      <pc:sldChg chg="del">
        <pc:chgData name="Alfred Asterjadhi" userId="39de57b9-85c0-4fd1-aaac-8ca2b6560ad0" providerId="ADAL" clId="{F0A96221-7881-488D-B053-55CA90BA522C}" dt="2020-12-28T17:41:48.314" v="728" actId="2696"/>
        <pc:sldMkLst>
          <pc:docMk/>
          <pc:sldMk cId="329778494" sldId="389"/>
        </pc:sldMkLst>
      </pc:sldChg>
      <pc:sldChg chg="del">
        <pc:chgData name="Alfred Asterjadhi" userId="39de57b9-85c0-4fd1-aaac-8ca2b6560ad0" providerId="ADAL" clId="{F0A96221-7881-488D-B053-55CA90BA522C}" dt="2020-12-23T05:03:00.194" v="31" actId="2696"/>
        <pc:sldMkLst>
          <pc:docMk/>
          <pc:sldMk cId="4291757325" sldId="390"/>
        </pc:sldMkLst>
      </pc:sldChg>
      <pc:sldChg chg="del">
        <pc:chgData name="Alfred Asterjadhi" userId="39de57b9-85c0-4fd1-aaac-8ca2b6560ad0" providerId="ADAL" clId="{F0A96221-7881-488D-B053-55CA90BA522C}" dt="2020-12-23T05:03:01.394" v="32" actId="2696"/>
        <pc:sldMkLst>
          <pc:docMk/>
          <pc:sldMk cId="3873152281" sldId="391"/>
        </pc:sldMkLst>
      </pc:sldChg>
      <pc:sldChg chg="del">
        <pc:chgData name="Alfred Asterjadhi" userId="39de57b9-85c0-4fd1-aaac-8ca2b6560ad0" providerId="ADAL" clId="{F0A96221-7881-488D-B053-55CA90BA522C}" dt="2020-12-23T05:04:49.983" v="105" actId="2696"/>
        <pc:sldMkLst>
          <pc:docMk/>
          <pc:sldMk cId="217313492" sldId="393"/>
        </pc:sldMkLst>
      </pc:sldChg>
      <pc:sldChg chg="del">
        <pc:chgData name="Alfred Asterjadhi" userId="39de57b9-85c0-4fd1-aaac-8ca2b6560ad0" providerId="ADAL" clId="{F0A96221-7881-488D-B053-55CA90BA522C}" dt="2020-12-23T05:01:45.344" v="5" actId="2696"/>
        <pc:sldMkLst>
          <pc:docMk/>
          <pc:sldMk cId="3947339360" sldId="394"/>
        </pc:sldMkLst>
      </pc:sldChg>
      <pc:sldChg chg="del">
        <pc:chgData name="Alfred Asterjadhi" userId="39de57b9-85c0-4fd1-aaac-8ca2b6560ad0" providerId="ADAL" clId="{F0A96221-7881-488D-B053-55CA90BA522C}" dt="2020-12-23T05:01:46.070" v="6" actId="2696"/>
        <pc:sldMkLst>
          <pc:docMk/>
          <pc:sldMk cId="1277193041" sldId="395"/>
        </pc:sldMkLst>
      </pc:sldChg>
      <pc:sldChg chg="del">
        <pc:chgData name="Alfred Asterjadhi" userId="39de57b9-85c0-4fd1-aaac-8ca2b6560ad0" providerId="ADAL" clId="{F0A96221-7881-488D-B053-55CA90BA522C}" dt="2020-12-23T05:01:40.597" v="2" actId="2696"/>
        <pc:sldMkLst>
          <pc:docMk/>
          <pc:sldMk cId="861208131" sldId="396"/>
        </pc:sldMkLst>
      </pc:sldChg>
      <pc:sldChg chg="del">
        <pc:chgData name="Alfred Asterjadhi" userId="39de57b9-85c0-4fd1-aaac-8ca2b6560ad0" providerId="ADAL" clId="{F0A96221-7881-488D-B053-55CA90BA522C}" dt="2020-12-23T05:00:59.345" v="0" actId="2696"/>
        <pc:sldMkLst>
          <pc:docMk/>
          <pc:sldMk cId="3596618118" sldId="397"/>
        </pc:sldMkLst>
      </pc:sldChg>
      <pc:sldChg chg="del">
        <pc:chgData name="Alfred Asterjadhi" userId="39de57b9-85c0-4fd1-aaac-8ca2b6560ad0" providerId="ADAL" clId="{F0A96221-7881-488D-B053-55CA90BA522C}" dt="2020-12-28T17:41:56.119" v="735" actId="2696"/>
        <pc:sldMkLst>
          <pc:docMk/>
          <pc:sldMk cId="3137302080" sldId="398"/>
        </pc:sldMkLst>
      </pc:sldChg>
      <pc:sldChg chg="del">
        <pc:chgData name="Alfred Asterjadhi" userId="39de57b9-85c0-4fd1-aaac-8ca2b6560ad0" providerId="ADAL" clId="{F0A96221-7881-488D-B053-55CA90BA522C}" dt="2020-12-23T05:02:38.791" v="20" actId="2696"/>
        <pc:sldMkLst>
          <pc:docMk/>
          <pc:sldMk cId="3523524851" sldId="399"/>
        </pc:sldMkLst>
      </pc:sldChg>
      <pc:sldChg chg="del">
        <pc:chgData name="Alfred Asterjadhi" userId="39de57b9-85c0-4fd1-aaac-8ca2b6560ad0" providerId="ADAL" clId="{F0A96221-7881-488D-B053-55CA90BA522C}" dt="2020-12-28T17:41:55.077" v="734" actId="2696"/>
        <pc:sldMkLst>
          <pc:docMk/>
          <pc:sldMk cId="3792746090" sldId="400"/>
        </pc:sldMkLst>
      </pc:sldChg>
      <pc:sldChg chg="del">
        <pc:chgData name="Alfred Asterjadhi" userId="39de57b9-85c0-4fd1-aaac-8ca2b6560ad0" providerId="ADAL" clId="{F0A96221-7881-488D-B053-55CA90BA522C}" dt="2020-12-23T05:02:41.337" v="21" actId="2696"/>
        <pc:sldMkLst>
          <pc:docMk/>
          <pc:sldMk cId="496491643" sldId="401"/>
        </pc:sldMkLst>
      </pc:sldChg>
      <pc:sldChg chg="del">
        <pc:chgData name="Alfred Asterjadhi" userId="39de57b9-85c0-4fd1-aaac-8ca2b6560ad0" providerId="ADAL" clId="{F0A96221-7881-488D-B053-55CA90BA522C}" dt="2020-12-23T05:01:47.784" v="8" actId="2696"/>
        <pc:sldMkLst>
          <pc:docMk/>
          <pc:sldMk cId="2862338633" sldId="402"/>
        </pc:sldMkLst>
      </pc:sldChg>
      <pc:sldChg chg="del">
        <pc:chgData name="Alfred Asterjadhi" userId="39de57b9-85c0-4fd1-aaac-8ca2b6560ad0" providerId="ADAL" clId="{F0A96221-7881-488D-B053-55CA90BA522C}" dt="2020-12-23T05:01:48.724" v="9" actId="2696"/>
        <pc:sldMkLst>
          <pc:docMk/>
          <pc:sldMk cId="71395740" sldId="403"/>
        </pc:sldMkLst>
      </pc:sldChg>
      <pc:sldChg chg="del">
        <pc:chgData name="Alfred Asterjadhi" userId="39de57b9-85c0-4fd1-aaac-8ca2b6560ad0" providerId="ADAL" clId="{F0A96221-7881-488D-B053-55CA90BA522C}" dt="2020-12-23T05:01:50.134" v="10" actId="2696"/>
        <pc:sldMkLst>
          <pc:docMk/>
          <pc:sldMk cId="2134147008" sldId="404"/>
        </pc:sldMkLst>
      </pc:sldChg>
      <pc:sldChg chg="del">
        <pc:chgData name="Alfred Asterjadhi" userId="39de57b9-85c0-4fd1-aaac-8ca2b6560ad0" providerId="ADAL" clId="{F0A96221-7881-488D-B053-55CA90BA522C}" dt="2020-12-23T05:01:50.991" v="11" actId="2696"/>
        <pc:sldMkLst>
          <pc:docMk/>
          <pc:sldMk cId="3267710160" sldId="405"/>
        </pc:sldMkLst>
      </pc:sldChg>
      <pc:sldChg chg="del">
        <pc:chgData name="Alfred Asterjadhi" userId="39de57b9-85c0-4fd1-aaac-8ca2b6560ad0" providerId="ADAL" clId="{F0A96221-7881-488D-B053-55CA90BA522C}" dt="2020-12-23T05:01:51.850" v="12" actId="2696"/>
        <pc:sldMkLst>
          <pc:docMk/>
          <pc:sldMk cId="2079882875" sldId="406"/>
        </pc:sldMkLst>
      </pc:sldChg>
      <pc:sldChg chg="del">
        <pc:chgData name="Alfred Asterjadhi" userId="39de57b9-85c0-4fd1-aaac-8ca2b6560ad0" providerId="ADAL" clId="{F0A96221-7881-488D-B053-55CA90BA522C}" dt="2020-12-23T05:01:42.039" v="3" actId="2696"/>
        <pc:sldMkLst>
          <pc:docMk/>
          <pc:sldMk cId="1258852936" sldId="407"/>
        </pc:sldMkLst>
      </pc:sldChg>
      <pc:sldChg chg="del">
        <pc:chgData name="Alfred Asterjadhi" userId="39de57b9-85c0-4fd1-aaac-8ca2b6560ad0" providerId="ADAL" clId="{F0A96221-7881-488D-B053-55CA90BA522C}" dt="2020-12-28T17:41:50.099" v="730" actId="2696"/>
        <pc:sldMkLst>
          <pc:docMk/>
          <pc:sldMk cId="1742250434" sldId="410"/>
        </pc:sldMkLst>
      </pc:sldChg>
      <pc:sldChg chg="del">
        <pc:chgData name="Alfred Asterjadhi" userId="39de57b9-85c0-4fd1-aaac-8ca2b6560ad0" providerId="ADAL" clId="{F0A96221-7881-488D-B053-55CA90BA522C}" dt="2020-12-23T05:02:56.155" v="28" actId="2696"/>
        <pc:sldMkLst>
          <pc:docMk/>
          <pc:sldMk cId="2945936177" sldId="411"/>
        </pc:sldMkLst>
      </pc:sldChg>
      <pc:sldChg chg="del">
        <pc:chgData name="Alfred Asterjadhi" userId="39de57b9-85c0-4fd1-aaac-8ca2b6560ad0" providerId="ADAL" clId="{F0A96221-7881-488D-B053-55CA90BA522C}" dt="2020-12-28T17:41:47.245" v="727" actId="2696"/>
        <pc:sldMkLst>
          <pc:docMk/>
          <pc:sldMk cId="2018377594" sldId="412"/>
        </pc:sldMkLst>
      </pc:sldChg>
      <pc:sldChg chg="del">
        <pc:chgData name="Alfred Asterjadhi" userId="39de57b9-85c0-4fd1-aaac-8ca2b6560ad0" providerId="ADAL" clId="{F0A96221-7881-488D-B053-55CA90BA522C}" dt="2020-12-23T05:03:03.091" v="33" actId="2696"/>
        <pc:sldMkLst>
          <pc:docMk/>
          <pc:sldMk cId="2656700324" sldId="413"/>
        </pc:sldMkLst>
      </pc:sldChg>
      <pc:sldChg chg="del">
        <pc:chgData name="Alfred Asterjadhi" userId="39de57b9-85c0-4fd1-aaac-8ca2b6560ad0" providerId="ADAL" clId="{F0A96221-7881-488D-B053-55CA90BA522C}" dt="2020-12-23T05:03:03.643" v="34" actId="2696"/>
        <pc:sldMkLst>
          <pc:docMk/>
          <pc:sldMk cId="2869053354" sldId="414"/>
        </pc:sldMkLst>
      </pc:sldChg>
      <pc:sldChg chg="del">
        <pc:chgData name="Alfred Asterjadhi" userId="39de57b9-85c0-4fd1-aaac-8ca2b6560ad0" providerId="ADAL" clId="{F0A96221-7881-488D-B053-55CA90BA522C}" dt="2020-12-23T05:03:27.053" v="36" actId="2696"/>
        <pc:sldMkLst>
          <pc:docMk/>
          <pc:sldMk cId="4265566709" sldId="415"/>
        </pc:sldMkLst>
      </pc:sldChg>
      <pc:sldChg chg="del">
        <pc:chgData name="Alfred Asterjadhi" userId="39de57b9-85c0-4fd1-aaac-8ca2b6560ad0" providerId="ADAL" clId="{F0A96221-7881-488D-B053-55CA90BA522C}" dt="2020-12-23T05:03:28.635" v="37" actId="2696"/>
        <pc:sldMkLst>
          <pc:docMk/>
          <pc:sldMk cId="2482254719" sldId="416"/>
        </pc:sldMkLst>
      </pc:sldChg>
      <pc:sldChg chg="del">
        <pc:chgData name="Alfred Asterjadhi" userId="39de57b9-85c0-4fd1-aaac-8ca2b6560ad0" providerId="ADAL" clId="{F0A96221-7881-488D-B053-55CA90BA522C}" dt="2020-12-23T05:03:29.520" v="38" actId="2696"/>
        <pc:sldMkLst>
          <pc:docMk/>
          <pc:sldMk cId="1419760248" sldId="417"/>
        </pc:sldMkLst>
      </pc:sldChg>
      <pc:sldChg chg="del">
        <pc:chgData name="Alfred Asterjadhi" userId="39de57b9-85c0-4fd1-aaac-8ca2b6560ad0" providerId="ADAL" clId="{F0A96221-7881-488D-B053-55CA90BA522C}" dt="2020-12-23T05:03:30.295" v="39" actId="2696"/>
        <pc:sldMkLst>
          <pc:docMk/>
          <pc:sldMk cId="2098266773" sldId="418"/>
        </pc:sldMkLst>
      </pc:sldChg>
      <pc:sldChg chg="del">
        <pc:chgData name="Alfred Asterjadhi" userId="39de57b9-85c0-4fd1-aaac-8ca2b6560ad0" providerId="ADAL" clId="{F0A96221-7881-488D-B053-55CA90BA522C}" dt="2020-12-23T05:03:31.087" v="40" actId="2696"/>
        <pc:sldMkLst>
          <pc:docMk/>
          <pc:sldMk cId="2813928727" sldId="419"/>
        </pc:sldMkLst>
      </pc:sldChg>
      <pc:sldChg chg="del">
        <pc:chgData name="Alfred Asterjadhi" userId="39de57b9-85c0-4fd1-aaac-8ca2b6560ad0" providerId="ADAL" clId="{F0A96221-7881-488D-B053-55CA90BA522C}" dt="2020-12-23T05:03:31.948" v="41" actId="2696"/>
        <pc:sldMkLst>
          <pc:docMk/>
          <pc:sldMk cId="351915804" sldId="420"/>
        </pc:sldMkLst>
      </pc:sldChg>
      <pc:sldChg chg="del">
        <pc:chgData name="Alfred Asterjadhi" userId="39de57b9-85c0-4fd1-aaac-8ca2b6560ad0" providerId="ADAL" clId="{F0A96221-7881-488D-B053-55CA90BA522C}" dt="2020-12-23T05:03:33.304" v="43" actId="2696"/>
        <pc:sldMkLst>
          <pc:docMk/>
          <pc:sldMk cId="1662867203" sldId="421"/>
        </pc:sldMkLst>
      </pc:sldChg>
      <pc:sldChg chg="del">
        <pc:chgData name="Alfred Asterjadhi" userId="39de57b9-85c0-4fd1-aaac-8ca2b6560ad0" providerId="ADAL" clId="{F0A96221-7881-488D-B053-55CA90BA522C}" dt="2020-12-23T05:03:33.852" v="44" actId="2696"/>
        <pc:sldMkLst>
          <pc:docMk/>
          <pc:sldMk cId="2250189989" sldId="422"/>
        </pc:sldMkLst>
      </pc:sldChg>
      <pc:sldChg chg="del">
        <pc:chgData name="Alfred Asterjadhi" userId="39de57b9-85c0-4fd1-aaac-8ca2b6560ad0" providerId="ADAL" clId="{F0A96221-7881-488D-B053-55CA90BA522C}" dt="2020-12-23T05:03:34.284" v="45" actId="2696"/>
        <pc:sldMkLst>
          <pc:docMk/>
          <pc:sldMk cId="734854055" sldId="423"/>
        </pc:sldMkLst>
      </pc:sldChg>
      <pc:sldChg chg="del">
        <pc:chgData name="Alfred Asterjadhi" userId="39de57b9-85c0-4fd1-aaac-8ca2b6560ad0" providerId="ADAL" clId="{F0A96221-7881-488D-B053-55CA90BA522C}" dt="2020-12-23T05:03:34.638" v="46" actId="2696"/>
        <pc:sldMkLst>
          <pc:docMk/>
          <pc:sldMk cId="2001666691" sldId="424"/>
        </pc:sldMkLst>
      </pc:sldChg>
      <pc:sldChg chg="del">
        <pc:chgData name="Alfred Asterjadhi" userId="39de57b9-85c0-4fd1-aaac-8ca2b6560ad0" providerId="ADAL" clId="{F0A96221-7881-488D-B053-55CA90BA522C}" dt="2020-12-23T05:03:34.971" v="47" actId="2696"/>
        <pc:sldMkLst>
          <pc:docMk/>
          <pc:sldMk cId="3108757676" sldId="425"/>
        </pc:sldMkLst>
      </pc:sldChg>
      <pc:sldChg chg="del">
        <pc:chgData name="Alfred Asterjadhi" userId="39de57b9-85c0-4fd1-aaac-8ca2b6560ad0" providerId="ADAL" clId="{F0A96221-7881-488D-B053-55CA90BA522C}" dt="2020-12-23T05:03:36.006" v="50" actId="2696"/>
        <pc:sldMkLst>
          <pc:docMk/>
          <pc:sldMk cId="626227987" sldId="426"/>
        </pc:sldMkLst>
      </pc:sldChg>
      <pc:sldChg chg="del">
        <pc:chgData name="Alfred Asterjadhi" userId="39de57b9-85c0-4fd1-aaac-8ca2b6560ad0" providerId="ADAL" clId="{F0A96221-7881-488D-B053-55CA90BA522C}" dt="2020-12-23T05:03:36.358" v="51" actId="2696"/>
        <pc:sldMkLst>
          <pc:docMk/>
          <pc:sldMk cId="1939790792" sldId="427"/>
        </pc:sldMkLst>
      </pc:sldChg>
      <pc:sldChg chg="del">
        <pc:chgData name="Alfred Asterjadhi" userId="39de57b9-85c0-4fd1-aaac-8ca2b6560ad0" providerId="ADAL" clId="{F0A96221-7881-488D-B053-55CA90BA522C}" dt="2020-12-23T05:03:36.732" v="52" actId="2696"/>
        <pc:sldMkLst>
          <pc:docMk/>
          <pc:sldMk cId="2346644382" sldId="428"/>
        </pc:sldMkLst>
      </pc:sldChg>
      <pc:sldChg chg="del">
        <pc:chgData name="Alfred Asterjadhi" userId="39de57b9-85c0-4fd1-aaac-8ca2b6560ad0" providerId="ADAL" clId="{F0A96221-7881-488D-B053-55CA90BA522C}" dt="2020-12-23T05:03:37.623" v="54" actId="2696"/>
        <pc:sldMkLst>
          <pc:docMk/>
          <pc:sldMk cId="3790011241" sldId="429"/>
        </pc:sldMkLst>
      </pc:sldChg>
      <pc:sldChg chg="del">
        <pc:chgData name="Alfred Asterjadhi" userId="39de57b9-85c0-4fd1-aaac-8ca2b6560ad0" providerId="ADAL" clId="{F0A96221-7881-488D-B053-55CA90BA522C}" dt="2020-12-23T05:03:43.391" v="67" actId="2696"/>
        <pc:sldMkLst>
          <pc:docMk/>
          <pc:sldMk cId="1108741270" sldId="430"/>
        </pc:sldMkLst>
      </pc:sldChg>
      <pc:sldChg chg="del">
        <pc:chgData name="Alfred Asterjadhi" userId="39de57b9-85c0-4fd1-aaac-8ca2b6560ad0" providerId="ADAL" clId="{F0A96221-7881-488D-B053-55CA90BA522C}" dt="2020-12-23T05:03:45.488" v="72" actId="2696"/>
        <pc:sldMkLst>
          <pc:docMk/>
          <pc:sldMk cId="2051760860" sldId="431"/>
        </pc:sldMkLst>
      </pc:sldChg>
      <pc:sldChg chg="del">
        <pc:chgData name="Alfred Asterjadhi" userId="39de57b9-85c0-4fd1-aaac-8ca2b6560ad0" providerId="ADAL" clId="{F0A96221-7881-488D-B053-55CA90BA522C}" dt="2020-12-23T05:03:48.415" v="78" actId="2696"/>
        <pc:sldMkLst>
          <pc:docMk/>
          <pc:sldMk cId="2860158476" sldId="432"/>
        </pc:sldMkLst>
      </pc:sldChg>
      <pc:sldChg chg="del">
        <pc:chgData name="Alfred Asterjadhi" userId="39de57b9-85c0-4fd1-aaac-8ca2b6560ad0" providerId="ADAL" clId="{F0A96221-7881-488D-B053-55CA90BA522C}" dt="2020-12-23T05:03:48.997" v="79" actId="2696"/>
        <pc:sldMkLst>
          <pc:docMk/>
          <pc:sldMk cId="3359669206" sldId="433"/>
        </pc:sldMkLst>
      </pc:sldChg>
      <pc:sldChg chg="del">
        <pc:chgData name="Alfred Asterjadhi" userId="39de57b9-85c0-4fd1-aaac-8ca2b6560ad0" providerId="ADAL" clId="{F0A96221-7881-488D-B053-55CA90BA522C}" dt="2020-12-23T05:03:49.499" v="80" actId="2696"/>
        <pc:sldMkLst>
          <pc:docMk/>
          <pc:sldMk cId="3527449240" sldId="434"/>
        </pc:sldMkLst>
      </pc:sldChg>
      <pc:sldChg chg="del">
        <pc:chgData name="Alfred Asterjadhi" userId="39de57b9-85c0-4fd1-aaac-8ca2b6560ad0" providerId="ADAL" clId="{F0A96221-7881-488D-B053-55CA90BA522C}" dt="2020-12-23T05:03:52.787" v="86" actId="2696"/>
        <pc:sldMkLst>
          <pc:docMk/>
          <pc:sldMk cId="2611547467" sldId="435"/>
        </pc:sldMkLst>
      </pc:sldChg>
      <pc:sldChg chg="del">
        <pc:chgData name="Alfred Asterjadhi" userId="39de57b9-85c0-4fd1-aaac-8ca2b6560ad0" providerId="ADAL" clId="{F0A96221-7881-488D-B053-55CA90BA522C}" dt="2020-12-23T05:04:02.446" v="97" actId="2696"/>
        <pc:sldMkLst>
          <pc:docMk/>
          <pc:sldMk cId="3371530251" sldId="436"/>
        </pc:sldMkLst>
      </pc:sldChg>
      <pc:sldChg chg="del">
        <pc:chgData name="Alfred Asterjadhi" userId="39de57b9-85c0-4fd1-aaac-8ca2b6560ad0" providerId="ADAL" clId="{F0A96221-7881-488D-B053-55CA90BA522C}" dt="2020-12-23T05:05:01.244" v="106" actId="2696"/>
        <pc:sldMkLst>
          <pc:docMk/>
          <pc:sldMk cId="3920476231" sldId="437"/>
        </pc:sldMkLst>
      </pc:sldChg>
      <pc:sldChg chg="del">
        <pc:chgData name="Alfred Asterjadhi" userId="39de57b9-85c0-4fd1-aaac-8ca2b6560ad0" providerId="ADAL" clId="{F0A96221-7881-488D-B053-55CA90BA522C}" dt="2020-12-23T05:03:54.855" v="90" actId="2696"/>
        <pc:sldMkLst>
          <pc:docMk/>
          <pc:sldMk cId="4149852467" sldId="438"/>
        </pc:sldMkLst>
      </pc:sldChg>
      <pc:sldChg chg="del">
        <pc:chgData name="Alfred Asterjadhi" userId="39de57b9-85c0-4fd1-aaac-8ca2b6560ad0" providerId="ADAL" clId="{F0A96221-7881-488D-B053-55CA90BA522C}" dt="2020-12-23T05:03:55.846" v="91" actId="2696"/>
        <pc:sldMkLst>
          <pc:docMk/>
          <pc:sldMk cId="2064511684" sldId="439"/>
        </pc:sldMkLst>
      </pc:sldChg>
      <pc:sldChg chg="del">
        <pc:chgData name="Alfred Asterjadhi" userId="39de57b9-85c0-4fd1-aaac-8ca2b6560ad0" providerId="ADAL" clId="{F0A96221-7881-488D-B053-55CA90BA522C}" dt="2020-12-23T05:03:56.431" v="92" actId="2696"/>
        <pc:sldMkLst>
          <pc:docMk/>
          <pc:sldMk cId="144590311" sldId="440"/>
        </pc:sldMkLst>
      </pc:sldChg>
      <pc:sldChg chg="del">
        <pc:chgData name="Alfred Asterjadhi" userId="39de57b9-85c0-4fd1-aaac-8ca2b6560ad0" providerId="ADAL" clId="{F0A96221-7881-488D-B053-55CA90BA522C}" dt="2020-12-23T05:03:57.038" v="93" actId="2696"/>
        <pc:sldMkLst>
          <pc:docMk/>
          <pc:sldMk cId="3521642149" sldId="441"/>
        </pc:sldMkLst>
      </pc:sldChg>
      <pc:sldChg chg="del">
        <pc:chgData name="Alfred Asterjadhi" userId="39de57b9-85c0-4fd1-aaac-8ca2b6560ad0" providerId="ADAL" clId="{F0A96221-7881-488D-B053-55CA90BA522C}" dt="2020-12-23T05:03:57.632" v="94" actId="2696"/>
        <pc:sldMkLst>
          <pc:docMk/>
          <pc:sldMk cId="1378770195" sldId="442"/>
        </pc:sldMkLst>
      </pc:sldChg>
      <pc:sldChg chg="del">
        <pc:chgData name="Alfred Asterjadhi" userId="39de57b9-85c0-4fd1-aaac-8ca2b6560ad0" providerId="ADAL" clId="{F0A96221-7881-488D-B053-55CA90BA522C}" dt="2020-12-23T05:03:58.747" v="95" actId="2696"/>
        <pc:sldMkLst>
          <pc:docMk/>
          <pc:sldMk cId="1681732451" sldId="443"/>
        </pc:sldMkLst>
      </pc:sldChg>
      <pc:sldChg chg="del">
        <pc:chgData name="Alfred Asterjadhi" userId="39de57b9-85c0-4fd1-aaac-8ca2b6560ad0" providerId="ADAL" clId="{F0A96221-7881-488D-B053-55CA90BA522C}" dt="2020-12-23T05:03:41.405" v="63" actId="2696"/>
        <pc:sldMkLst>
          <pc:docMk/>
          <pc:sldMk cId="3187215790" sldId="444"/>
        </pc:sldMkLst>
      </pc:sldChg>
      <pc:sldChg chg="del">
        <pc:chgData name="Alfred Asterjadhi" userId="39de57b9-85c0-4fd1-aaac-8ca2b6560ad0" providerId="ADAL" clId="{F0A96221-7881-488D-B053-55CA90BA522C}" dt="2020-12-23T05:04:00.635" v="96" actId="2696"/>
        <pc:sldMkLst>
          <pc:docMk/>
          <pc:sldMk cId="124339599" sldId="445"/>
        </pc:sldMkLst>
      </pc:sldChg>
      <pc:sldChg chg="del">
        <pc:chgData name="Alfred Asterjadhi" userId="39de57b9-85c0-4fd1-aaac-8ca2b6560ad0" providerId="ADAL" clId="{F0A96221-7881-488D-B053-55CA90BA522C}" dt="2020-12-23T05:04:33.933" v="99" actId="2696"/>
        <pc:sldMkLst>
          <pc:docMk/>
          <pc:sldMk cId="855446805" sldId="446"/>
        </pc:sldMkLst>
      </pc:sldChg>
      <pc:sldChg chg="del">
        <pc:chgData name="Alfred Asterjadhi" userId="39de57b9-85c0-4fd1-aaac-8ca2b6560ad0" providerId="ADAL" clId="{F0A96221-7881-488D-B053-55CA90BA522C}" dt="2020-12-23T05:04:35.514" v="100" actId="2696"/>
        <pc:sldMkLst>
          <pc:docMk/>
          <pc:sldMk cId="3133358174" sldId="447"/>
        </pc:sldMkLst>
      </pc:sldChg>
      <pc:sldMasterChg chg="modSp modSldLayout">
        <pc:chgData name="Alfred Asterjadhi" userId="39de57b9-85c0-4fd1-aaac-8ca2b6560ad0" providerId="ADAL" clId="{F0A96221-7881-488D-B053-55CA90BA522C}" dt="2020-12-28T17:22:54.874" v="136" actId="20577"/>
        <pc:sldMasterMkLst>
          <pc:docMk/>
          <pc:sldMasterMk cId="0" sldId="2147483648"/>
        </pc:sldMasterMkLst>
        <pc:spChg chg="mod">
          <ac:chgData name="Alfred Asterjadhi" userId="39de57b9-85c0-4fd1-aaac-8ca2b6560ad0" providerId="ADAL" clId="{F0A96221-7881-488D-B053-55CA90BA522C}" dt="2020-12-28T17:22:54.874" v="136" actId="20577"/>
          <ac:spMkLst>
            <pc:docMk/>
            <pc:sldMasterMk cId="0" sldId="2147483648"/>
            <ac:spMk id="10" creationId="{00000000-0000-0000-0000-000000000000}"/>
          </ac:spMkLst>
        </pc:spChg>
        <pc:spChg chg="mod">
          <ac:chgData name="Alfred Asterjadhi" userId="39de57b9-85c0-4fd1-aaac-8ca2b6560ad0" providerId="ADAL" clId="{F0A96221-7881-488D-B053-55CA90BA522C}" dt="2020-12-28T17:21:50.367" v="120" actId="20577"/>
          <ac:spMkLst>
            <pc:docMk/>
            <pc:sldMasterMk cId="0" sldId="2147483648"/>
            <ac:spMk id="1027" creationId="{00000000-0000-0000-0000-000000000000}"/>
          </ac:spMkLst>
        </pc:spChg>
        <pc:sldLayoutChg chg="modSp">
          <pc:chgData name="Alfred Asterjadhi" userId="39de57b9-85c0-4fd1-aaac-8ca2b6560ad0" providerId="ADAL" clId="{F0A96221-7881-488D-B053-55CA90BA522C}" dt="2020-12-28T17:21:57.455" v="121"/>
          <pc:sldLayoutMkLst>
            <pc:docMk/>
            <pc:sldMasterMk cId="0" sldId="2147483648"/>
            <pc:sldLayoutMk cId="0" sldId="2147483649"/>
          </pc:sldLayoutMkLst>
          <pc:spChg chg="mod">
            <ac:chgData name="Alfred Asterjadhi" userId="39de57b9-85c0-4fd1-aaac-8ca2b6560ad0" providerId="ADAL" clId="{F0A96221-7881-488D-B053-55CA90BA522C}" dt="2020-12-28T17:21:57.455" v="121"/>
            <ac:spMkLst>
              <pc:docMk/>
              <pc:sldMasterMk cId="0" sldId="2147483648"/>
              <pc:sldLayoutMk cId="0" sldId="2147483649"/>
              <ac:spMk id="4" creationId="{00000000-0000-0000-0000-000000000000}"/>
            </ac:spMkLst>
          </pc:spChg>
        </pc:sldLayoutChg>
        <pc:sldLayoutChg chg="modSp">
          <pc:chgData name="Alfred Asterjadhi" userId="39de57b9-85c0-4fd1-aaac-8ca2b6560ad0" providerId="ADAL" clId="{F0A96221-7881-488D-B053-55CA90BA522C}" dt="2020-12-28T17:21:59.843" v="122"/>
          <pc:sldLayoutMkLst>
            <pc:docMk/>
            <pc:sldMasterMk cId="0" sldId="2147483648"/>
            <pc:sldLayoutMk cId="0" sldId="2147483650"/>
          </pc:sldLayoutMkLst>
          <pc:spChg chg="mod">
            <ac:chgData name="Alfred Asterjadhi" userId="39de57b9-85c0-4fd1-aaac-8ca2b6560ad0" providerId="ADAL" clId="{F0A96221-7881-488D-B053-55CA90BA522C}" dt="2020-12-28T17:21:59.843" v="122"/>
            <ac:spMkLst>
              <pc:docMk/>
              <pc:sldMasterMk cId="0" sldId="2147483648"/>
              <pc:sldLayoutMk cId="0" sldId="2147483650"/>
              <ac:spMk id="12" creationId="{00000000-0000-0000-0000-000000000000}"/>
            </ac:spMkLst>
          </pc:spChg>
        </pc:sldLayoutChg>
        <pc:sldLayoutChg chg="modSp">
          <pc:chgData name="Alfred Asterjadhi" userId="39de57b9-85c0-4fd1-aaac-8ca2b6560ad0" providerId="ADAL" clId="{F0A96221-7881-488D-B053-55CA90BA522C}" dt="2020-12-28T17:22:03.160" v="123"/>
          <pc:sldLayoutMkLst>
            <pc:docMk/>
            <pc:sldMasterMk cId="0" sldId="2147483648"/>
            <pc:sldLayoutMk cId="0" sldId="2147483651"/>
          </pc:sldLayoutMkLst>
          <pc:spChg chg="mod">
            <ac:chgData name="Alfred Asterjadhi" userId="39de57b9-85c0-4fd1-aaac-8ca2b6560ad0" providerId="ADAL" clId="{F0A96221-7881-488D-B053-55CA90BA522C}" dt="2020-12-28T17:22:03.160" v="123"/>
            <ac:spMkLst>
              <pc:docMk/>
              <pc:sldMasterMk cId="0" sldId="2147483648"/>
              <pc:sldLayoutMk cId="0" sldId="2147483651"/>
              <ac:spMk id="4" creationId="{00000000-0000-0000-0000-000000000000}"/>
            </ac:spMkLst>
          </pc:spChg>
        </pc:sldLayoutChg>
        <pc:sldLayoutChg chg="modSp">
          <pc:chgData name="Alfred Asterjadhi" userId="39de57b9-85c0-4fd1-aaac-8ca2b6560ad0" providerId="ADAL" clId="{F0A96221-7881-488D-B053-55CA90BA522C}" dt="2020-12-28T17:22:07.411" v="124"/>
          <pc:sldLayoutMkLst>
            <pc:docMk/>
            <pc:sldMasterMk cId="0" sldId="2147483648"/>
            <pc:sldLayoutMk cId="0" sldId="2147483652"/>
          </pc:sldLayoutMkLst>
          <pc:spChg chg="mod">
            <ac:chgData name="Alfred Asterjadhi" userId="39de57b9-85c0-4fd1-aaac-8ca2b6560ad0" providerId="ADAL" clId="{F0A96221-7881-488D-B053-55CA90BA522C}" dt="2020-12-28T17:22:07.411" v="124"/>
            <ac:spMkLst>
              <pc:docMk/>
              <pc:sldMasterMk cId="0" sldId="2147483648"/>
              <pc:sldLayoutMk cId="0" sldId="2147483652"/>
              <ac:spMk id="5" creationId="{00000000-0000-0000-0000-000000000000}"/>
            </ac:spMkLst>
          </pc:spChg>
        </pc:sldLayoutChg>
      </pc:sldMasterChg>
    </pc:docChg>
  </pc:docChgLst>
  <pc:docChgLst>
    <pc:chgData name="Alfred Asterjadhi" userId="39de57b9-85c0-4fd1-aaac-8ca2b6560ad0" providerId="ADAL" clId="{FFD2CA1A-D627-48AF-904E-0B34A676288B}"/>
    <pc:docChg chg="undo custSel modSld modMainMaster">
      <pc:chgData name="Alfred Asterjadhi" userId="39de57b9-85c0-4fd1-aaac-8ca2b6560ad0" providerId="ADAL" clId="{FFD2CA1A-D627-48AF-904E-0B34A676288B}" dt="2021-03-09T19:26:23.009" v="271" actId="20577"/>
      <pc:docMkLst>
        <pc:docMk/>
      </pc:docMkLst>
      <pc:sldChg chg="modSp mod">
        <pc:chgData name="Alfred Asterjadhi" userId="39de57b9-85c0-4fd1-aaac-8ca2b6560ad0" providerId="ADAL" clId="{FFD2CA1A-D627-48AF-904E-0B34A676288B}" dt="2021-03-09T00:24:14.807" v="8" actId="20577"/>
        <pc:sldMkLst>
          <pc:docMk/>
          <pc:sldMk cId="0" sldId="257"/>
        </pc:sldMkLst>
        <pc:spChg chg="mod">
          <ac:chgData name="Alfred Asterjadhi" userId="39de57b9-85c0-4fd1-aaac-8ca2b6560ad0" providerId="ADAL" clId="{FFD2CA1A-D627-48AF-904E-0B34A676288B}" dt="2021-03-09T00:24:14.807" v="8" actId="20577"/>
          <ac:spMkLst>
            <pc:docMk/>
            <pc:sldMk cId="0" sldId="257"/>
            <ac:spMk id="4098" creationId="{00000000-0000-0000-0000-000000000000}"/>
          </ac:spMkLst>
        </pc:spChg>
      </pc:sldChg>
      <pc:sldChg chg="modSp mod">
        <pc:chgData name="Alfred Asterjadhi" userId="39de57b9-85c0-4fd1-aaac-8ca2b6560ad0" providerId="ADAL" clId="{FFD2CA1A-D627-48AF-904E-0B34A676288B}" dt="2021-03-09T17:53:52.613" v="17" actId="13926"/>
        <pc:sldMkLst>
          <pc:docMk/>
          <pc:sldMk cId="596865926" sldId="324"/>
        </pc:sldMkLst>
        <pc:spChg chg="mod">
          <ac:chgData name="Alfred Asterjadhi" userId="39de57b9-85c0-4fd1-aaac-8ca2b6560ad0" providerId="ADAL" clId="{FFD2CA1A-D627-48AF-904E-0B34A676288B}" dt="2021-03-09T17:53:52.613" v="17" actId="13926"/>
          <ac:spMkLst>
            <pc:docMk/>
            <pc:sldMk cId="596865926" sldId="324"/>
            <ac:spMk id="2" creationId="{6A27F32D-AAB2-4E4E-8703-7DB27C650C46}"/>
          </ac:spMkLst>
        </pc:spChg>
      </pc:sldChg>
      <pc:sldChg chg="modSp mod">
        <pc:chgData name="Alfred Asterjadhi" userId="39de57b9-85c0-4fd1-aaac-8ca2b6560ad0" providerId="ADAL" clId="{FFD2CA1A-D627-48AF-904E-0B34A676288B}" dt="2021-03-09T18:15:21.256" v="144" actId="20577"/>
        <pc:sldMkLst>
          <pc:docMk/>
          <pc:sldMk cId="3464474659" sldId="325"/>
        </pc:sldMkLst>
        <pc:spChg chg="mod">
          <ac:chgData name="Alfred Asterjadhi" userId="39de57b9-85c0-4fd1-aaac-8ca2b6560ad0" providerId="ADAL" clId="{FFD2CA1A-D627-48AF-904E-0B34A676288B}" dt="2021-03-09T17:53:56.293" v="18" actId="13926"/>
          <ac:spMkLst>
            <pc:docMk/>
            <pc:sldMk cId="3464474659" sldId="325"/>
            <ac:spMk id="2" creationId="{11C5C3A7-526B-4152-8A7F-BC9636A70131}"/>
          </ac:spMkLst>
        </pc:spChg>
        <pc:spChg chg="mod">
          <ac:chgData name="Alfred Asterjadhi" userId="39de57b9-85c0-4fd1-aaac-8ca2b6560ad0" providerId="ADAL" clId="{FFD2CA1A-D627-48AF-904E-0B34A676288B}" dt="2021-03-09T18:15:21.256" v="144" actId="20577"/>
          <ac:spMkLst>
            <pc:docMk/>
            <pc:sldMk cId="3464474659" sldId="325"/>
            <ac:spMk id="3" creationId="{49A6CCA4-296A-475E-8868-A1006DFAF806}"/>
          </ac:spMkLst>
        </pc:spChg>
      </pc:sldChg>
      <pc:sldChg chg="modSp mod">
        <pc:chgData name="Alfred Asterjadhi" userId="39de57b9-85c0-4fd1-aaac-8ca2b6560ad0" providerId="ADAL" clId="{FFD2CA1A-D627-48AF-904E-0B34A676288B}" dt="2021-03-09T18:10:48.096" v="111" actId="13926"/>
        <pc:sldMkLst>
          <pc:docMk/>
          <pc:sldMk cId="3248079768" sldId="334"/>
        </pc:sldMkLst>
        <pc:spChg chg="mod">
          <ac:chgData name="Alfred Asterjadhi" userId="39de57b9-85c0-4fd1-aaac-8ca2b6560ad0" providerId="ADAL" clId="{FFD2CA1A-D627-48AF-904E-0B34A676288B}" dt="2021-03-09T18:10:48.096" v="111" actId="13926"/>
          <ac:spMkLst>
            <pc:docMk/>
            <pc:sldMk cId="3248079768" sldId="334"/>
            <ac:spMk id="2" creationId="{6A27F32D-AAB2-4E4E-8703-7DB27C650C46}"/>
          </ac:spMkLst>
        </pc:spChg>
      </pc:sldChg>
      <pc:sldChg chg="addSp delSp modSp mod">
        <pc:chgData name="Alfred Asterjadhi" userId="39de57b9-85c0-4fd1-aaac-8ca2b6560ad0" providerId="ADAL" clId="{FFD2CA1A-D627-48AF-904E-0B34A676288B}" dt="2021-03-09T19:26:23.009" v="271" actId="20577"/>
        <pc:sldMkLst>
          <pc:docMk/>
          <pc:sldMk cId="1008851049" sldId="335"/>
        </pc:sldMkLst>
        <pc:spChg chg="mod">
          <ac:chgData name="Alfred Asterjadhi" userId="39de57b9-85c0-4fd1-aaac-8ca2b6560ad0" providerId="ADAL" clId="{FFD2CA1A-D627-48AF-904E-0B34A676288B}" dt="2021-03-09T18:10:43.817" v="110" actId="13926"/>
          <ac:spMkLst>
            <pc:docMk/>
            <pc:sldMk cId="1008851049" sldId="335"/>
            <ac:spMk id="2" creationId="{11C5C3A7-526B-4152-8A7F-BC9636A70131}"/>
          </ac:spMkLst>
        </pc:spChg>
        <pc:spChg chg="mod">
          <ac:chgData name="Alfred Asterjadhi" userId="39de57b9-85c0-4fd1-aaac-8ca2b6560ad0" providerId="ADAL" clId="{FFD2CA1A-D627-48AF-904E-0B34A676288B}" dt="2021-03-09T19:26:23.009" v="271" actId="20577"/>
          <ac:spMkLst>
            <pc:docMk/>
            <pc:sldMk cId="1008851049" sldId="335"/>
            <ac:spMk id="3" creationId="{49A6CCA4-296A-475E-8868-A1006DFAF806}"/>
          </ac:spMkLst>
        </pc:spChg>
        <pc:graphicFrameChg chg="add del mod">
          <ac:chgData name="Alfred Asterjadhi" userId="39de57b9-85c0-4fd1-aaac-8ca2b6560ad0" providerId="ADAL" clId="{FFD2CA1A-D627-48AF-904E-0B34A676288B}" dt="2021-03-09T18:04:08.132" v="72"/>
          <ac:graphicFrameMkLst>
            <pc:docMk/>
            <pc:sldMk cId="1008851049" sldId="335"/>
            <ac:graphicFrameMk id="7" creationId="{EF4233CA-3E8E-465F-B6C9-2EDD5677E531}"/>
          </ac:graphicFrameMkLst>
        </pc:graphicFrameChg>
        <pc:graphicFrameChg chg="add del mod">
          <ac:chgData name="Alfred Asterjadhi" userId="39de57b9-85c0-4fd1-aaac-8ca2b6560ad0" providerId="ADAL" clId="{FFD2CA1A-D627-48AF-904E-0B34A676288B}" dt="2021-03-09T18:04:12.978" v="74"/>
          <ac:graphicFrameMkLst>
            <pc:docMk/>
            <pc:sldMk cId="1008851049" sldId="335"/>
            <ac:graphicFrameMk id="8" creationId="{1E8FD78E-E6A8-44FA-B096-63F23F22F2A5}"/>
          </ac:graphicFrameMkLst>
        </pc:graphicFrameChg>
        <pc:graphicFrameChg chg="add del mod">
          <ac:chgData name="Alfred Asterjadhi" userId="39de57b9-85c0-4fd1-aaac-8ca2b6560ad0" providerId="ADAL" clId="{FFD2CA1A-D627-48AF-904E-0B34A676288B}" dt="2021-03-09T18:13:17.695" v="113"/>
          <ac:graphicFrameMkLst>
            <pc:docMk/>
            <pc:sldMk cId="1008851049" sldId="335"/>
            <ac:graphicFrameMk id="9" creationId="{0A4ABC72-BB41-45E6-954D-8FBE8997D848}"/>
          </ac:graphicFrameMkLst>
        </pc:graphicFrameChg>
      </pc:sldChg>
      <pc:sldChg chg="modSp mod">
        <pc:chgData name="Alfred Asterjadhi" userId="39de57b9-85c0-4fd1-aaac-8ca2b6560ad0" providerId="ADAL" clId="{FFD2CA1A-D627-48AF-904E-0B34A676288B}" dt="2021-03-09T19:18:40.340" v="216" actId="20577"/>
        <pc:sldMkLst>
          <pc:docMk/>
          <pc:sldMk cId="2631687367" sldId="336"/>
        </pc:sldMkLst>
        <pc:spChg chg="mod">
          <ac:chgData name="Alfred Asterjadhi" userId="39de57b9-85c0-4fd1-aaac-8ca2b6560ad0" providerId="ADAL" clId="{FFD2CA1A-D627-48AF-904E-0B34A676288B}" dt="2021-03-09T17:54:27.669" v="22" actId="13926"/>
          <ac:spMkLst>
            <pc:docMk/>
            <pc:sldMk cId="2631687367" sldId="336"/>
            <ac:spMk id="2" creationId="{11C5C3A7-526B-4152-8A7F-BC9636A70131}"/>
          </ac:spMkLst>
        </pc:spChg>
        <pc:spChg chg="mod">
          <ac:chgData name="Alfred Asterjadhi" userId="39de57b9-85c0-4fd1-aaac-8ca2b6560ad0" providerId="ADAL" clId="{FFD2CA1A-D627-48AF-904E-0B34A676288B}" dt="2021-03-09T19:18:40.340" v="216" actId="20577"/>
          <ac:spMkLst>
            <pc:docMk/>
            <pc:sldMk cId="2631687367" sldId="336"/>
            <ac:spMk id="3" creationId="{49A6CCA4-296A-475E-8868-A1006DFAF806}"/>
          </ac:spMkLst>
        </pc:spChg>
      </pc:sldChg>
      <pc:sldMasterChg chg="modSp mod">
        <pc:chgData name="Alfred Asterjadhi" userId="39de57b9-85c0-4fd1-aaac-8ca2b6560ad0" providerId="ADAL" clId="{FFD2CA1A-D627-48AF-904E-0B34A676288B}" dt="2021-03-08T21:40:23.836" v="1" actId="20577"/>
        <pc:sldMasterMkLst>
          <pc:docMk/>
          <pc:sldMasterMk cId="0" sldId="2147483648"/>
        </pc:sldMasterMkLst>
        <pc:spChg chg="mod">
          <ac:chgData name="Alfred Asterjadhi" userId="39de57b9-85c0-4fd1-aaac-8ca2b6560ad0" providerId="ADAL" clId="{FFD2CA1A-D627-48AF-904E-0B34A676288B}" dt="2021-03-08T21:40:23.836" v="1" actId="20577"/>
          <ac:spMkLst>
            <pc:docMk/>
            <pc:sldMasterMk cId="0" sldId="2147483648"/>
            <ac:spMk id="10" creationId="{00000000-0000-0000-0000-000000000000}"/>
          </ac:spMkLst>
        </pc:spChg>
      </pc:sldMasterChg>
    </pc:docChg>
  </pc:docChgLst>
  <pc:docChgLst>
    <pc:chgData name="Alfred Asterjadhi" userId="39de57b9-85c0-4fd1-aaac-8ca2b6560ad0" providerId="ADAL" clId="{B4F7BA3C-DFC6-48F9-A62B-B03D2B47DB6D}"/>
    <pc:docChg chg="undo custSel addSld delSld modSld modMainMaster">
      <pc:chgData name="Alfred Asterjadhi" userId="39de57b9-85c0-4fd1-aaac-8ca2b6560ad0" providerId="ADAL" clId="{B4F7BA3C-DFC6-48F9-A62B-B03D2B47DB6D}" dt="2021-03-08T21:36:17.931" v="1388" actId="6549"/>
      <pc:docMkLst>
        <pc:docMk/>
      </pc:docMkLst>
      <pc:sldChg chg="modSp">
        <pc:chgData name="Alfred Asterjadhi" userId="39de57b9-85c0-4fd1-aaac-8ca2b6560ad0" providerId="ADAL" clId="{B4F7BA3C-DFC6-48F9-A62B-B03D2B47DB6D}" dt="2021-02-09T16:22:18.113" v="13"/>
        <pc:sldMkLst>
          <pc:docMk/>
          <pc:sldMk cId="0" sldId="256"/>
        </pc:sldMkLst>
        <pc:spChg chg="mod">
          <ac:chgData name="Alfred Asterjadhi" userId="39de57b9-85c0-4fd1-aaac-8ca2b6560ad0" providerId="ADAL" clId="{B4F7BA3C-DFC6-48F9-A62B-B03D2B47DB6D}" dt="2021-02-09T16:22:18.113" v="13"/>
          <ac:spMkLst>
            <pc:docMk/>
            <pc:sldMk cId="0" sldId="256"/>
            <ac:spMk id="6" creationId="{00000000-0000-0000-0000-000000000000}"/>
          </ac:spMkLst>
        </pc:spChg>
      </pc:sldChg>
      <pc:sldChg chg="modSp">
        <pc:chgData name="Alfred Asterjadhi" userId="39de57b9-85c0-4fd1-aaac-8ca2b6560ad0" providerId="ADAL" clId="{B4F7BA3C-DFC6-48F9-A62B-B03D2B47DB6D}" dt="2021-02-09T16:22:20.231" v="14"/>
        <pc:sldMkLst>
          <pc:docMk/>
          <pc:sldMk cId="0" sldId="257"/>
        </pc:sldMkLst>
        <pc:spChg chg="mod">
          <ac:chgData name="Alfred Asterjadhi" userId="39de57b9-85c0-4fd1-aaac-8ca2b6560ad0" providerId="ADAL" clId="{B4F7BA3C-DFC6-48F9-A62B-B03D2B47DB6D}" dt="2021-02-09T16:22:20.231" v="14"/>
          <ac:spMkLst>
            <pc:docMk/>
            <pc:sldMk cId="0" sldId="257"/>
            <ac:spMk id="7" creationId="{4565958B-DD30-4EE7-AF20-DC550898176B}"/>
          </ac:spMkLst>
        </pc:spChg>
      </pc:sldChg>
      <pc:sldChg chg="modSp">
        <pc:chgData name="Alfred Asterjadhi" userId="39de57b9-85c0-4fd1-aaac-8ca2b6560ad0" providerId="ADAL" clId="{B4F7BA3C-DFC6-48F9-A62B-B03D2B47DB6D}" dt="2021-02-09T16:22:21.914" v="15"/>
        <pc:sldMkLst>
          <pc:docMk/>
          <pc:sldMk cId="3254182675" sldId="258"/>
        </pc:sldMkLst>
        <pc:spChg chg="mod">
          <ac:chgData name="Alfred Asterjadhi" userId="39de57b9-85c0-4fd1-aaac-8ca2b6560ad0" providerId="ADAL" clId="{B4F7BA3C-DFC6-48F9-A62B-B03D2B47DB6D}" dt="2021-02-09T16:22:21.914" v="15"/>
          <ac:spMkLst>
            <pc:docMk/>
            <pc:sldMk cId="3254182675" sldId="258"/>
            <ac:spMk id="7" creationId="{4F62ADF5-BC8B-4EF4-B4E8-C355611EECFF}"/>
          </ac:spMkLst>
        </pc:spChg>
      </pc:sldChg>
      <pc:sldChg chg="modSp">
        <pc:chgData name="Alfred Asterjadhi" userId="39de57b9-85c0-4fd1-aaac-8ca2b6560ad0" providerId="ADAL" clId="{B4F7BA3C-DFC6-48F9-A62B-B03D2B47DB6D}" dt="2021-02-09T16:22:25.219" v="17"/>
        <pc:sldMkLst>
          <pc:docMk/>
          <pc:sldMk cId="1676196551" sldId="261"/>
        </pc:sldMkLst>
        <pc:spChg chg="mod">
          <ac:chgData name="Alfred Asterjadhi" userId="39de57b9-85c0-4fd1-aaac-8ca2b6560ad0" providerId="ADAL" clId="{B4F7BA3C-DFC6-48F9-A62B-B03D2B47DB6D}" dt="2021-02-09T16:22:25.219" v="17"/>
          <ac:spMkLst>
            <pc:docMk/>
            <pc:sldMk cId="1676196551" sldId="261"/>
            <ac:spMk id="7" creationId="{0A0F1EBF-63A8-4C75-8DB7-0D8CD44D0896}"/>
          </ac:spMkLst>
        </pc:spChg>
      </pc:sldChg>
      <pc:sldChg chg="modSp">
        <pc:chgData name="Alfred Asterjadhi" userId="39de57b9-85c0-4fd1-aaac-8ca2b6560ad0" providerId="ADAL" clId="{B4F7BA3C-DFC6-48F9-A62B-B03D2B47DB6D}" dt="2021-02-09T16:22:26.863" v="18"/>
        <pc:sldMkLst>
          <pc:docMk/>
          <pc:sldMk cId="2927177891" sldId="263"/>
        </pc:sldMkLst>
        <pc:spChg chg="mod">
          <ac:chgData name="Alfred Asterjadhi" userId="39de57b9-85c0-4fd1-aaac-8ca2b6560ad0" providerId="ADAL" clId="{B4F7BA3C-DFC6-48F9-A62B-B03D2B47DB6D}" dt="2021-02-09T16:22:26.863" v="18"/>
          <ac:spMkLst>
            <pc:docMk/>
            <pc:sldMk cId="2927177891" sldId="263"/>
            <ac:spMk id="9" creationId="{4BB4CFD1-21C6-467E-AB6E-3577A473F86D}"/>
          </ac:spMkLst>
        </pc:spChg>
      </pc:sldChg>
      <pc:sldChg chg="modSp">
        <pc:chgData name="Alfred Asterjadhi" userId="39de57b9-85c0-4fd1-aaac-8ca2b6560ad0" providerId="ADAL" clId="{B4F7BA3C-DFC6-48F9-A62B-B03D2B47DB6D}" dt="2021-02-09T16:22:28.538" v="19"/>
        <pc:sldMkLst>
          <pc:docMk/>
          <pc:sldMk cId="4277600907" sldId="264"/>
        </pc:sldMkLst>
        <pc:spChg chg="mod">
          <ac:chgData name="Alfred Asterjadhi" userId="39de57b9-85c0-4fd1-aaac-8ca2b6560ad0" providerId="ADAL" clId="{B4F7BA3C-DFC6-48F9-A62B-B03D2B47DB6D}" dt="2021-02-09T16:22:28.538" v="19"/>
          <ac:spMkLst>
            <pc:docMk/>
            <pc:sldMk cId="4277600907" sldId="264"/>
            <ac:spMk id="8" creationId="{B2C4C695-AFB3-4956-B721-DB0805BA0685}"/>
          </ac:spMkLst>
        </pc:spChg>
      </pc:sldChg>
      <pc:sldChg chg="modSp">
        <pc:chgData name="Alfred Asterjadhi" userId="39de57b9-85c0-4fd1-aaac-8ca2b6560ad0" providerId="ADAL" clId="{B4F7BA3C-DFC6-48F9-A62B-B03D2B47DB6D}" dt="2021-02-09T16:22:30.312" v="20"/>
        <pc:sldMkLst>
          <pc:docMk/>
          <pc:sldMk cId="2436815634" sldId="265"/>
        </pc:sldMkLst>
        <pc:spChg chg="mod">
          <ac:chgData name="Alfred Asterjadhi" userId="39de57b9-85c0-4fd1-aaac-8ca2b6560ad0" providerId="ADAL" clId="{B4F7BA3C-DFC6-48F9-A62B-B03D2B47DB6D}" dt="2021-02-09T16:22:30.312" v="20"/>
          <ac:spMkLst>
            <pc:docMk/>
            <pc:sldMk cId="2436815634" sldId="265"/>
            <ac:spMk id="9" creationId="{535943CE-0A57-43F4-9844-46B4091CBC16}"/>
          </ac:spMkLst>
        </pc:spChg>
      </pc:sldChg>
      <pc:sldChg chg="modSp">
        <pc:chgData name="Alfred Asterjadhi" userId="39de57b9-85c0-4fd1-aaac-8ca2b6560ad0" providerId="ADAL" clId="{B4F7BA3C-DFC6-48F9-A62B-B03D2B47DB6D}" dt="2021-02-09T16:22:32.801" v="21"/>
        <pc:sldMkLst>
          <pc:docMk/>
          <pc:sldMk cId="2400177835" sldId="266"/>
        </pc:sldMkLst>
        <pc:spChg chg="mod">
          <ac:chgData name="Alfred Asterjadhi" userId="39de57b9-85c0-4fd1-aaac-8ca2b6560ad0" providerId="ADAL" clId="{B4F7BA3C-DFC6-48F9-A62B-B03D2B47DB6D}" dt="2021-02-09T16:22:32.801" v="21"/>
          <ac:spMkLst>
            <pc:docMk/>
            <pc:sldMk cId="2400177835" sldId="266"/>
            <ac:spMk id="8" creationId="{C5505616-1CE2-43B4-878B-31634EEB6CA7}"/>
          </ac:spMkLst>
        </pc:spChg>
      </pc:sldChg>
      <pc:sldChg chg="modSp">
        <pc:chgData name="Alfred Asterjadhi" userId="39de57b9-85c0-4fd1-aaac-8ca2b6560ad0" providerId="ADAL" clId="{B4F7BA3C-DFC6-48F9-A62B-B03D2B47DB6D}" dt="2021-02-09T16:22:40.934" v="26"/>
        <pc:sldMkLst>
          <pc:docMk/>
          <pc:sldMk cId="132832093" sldId="267"/>
        </pc:sldMkLst>
        <pc:spChg chg="mod">
          <ac:chgData name="Alfred Asterjadhi" userId="39de57b9-85c0-4fd1-aaac-8ca2b6560ad0" providerId="ADAL" clId="{B4F7BA3C-DFC6-48F9-A62B-B03D2B47DB6D}" dt="2021-02-09T16:22:40.934" v="26"/>
          <ac:spMkLst>
            <pc:docMk/>
            <pc:sldMk cId="132832093" sldId="267"/>
            <ac:spMk id="7" creationId="{C00CAC69-BF6D-4936-9CE0-D96F88ACD748}"/>
          </ac:spMkLst>
        </pc:spChg>
      </pc:sldChg>
      <pc:sldChg chg="modSp">
        <pc:chgData name="Alfred Asterjadhi" userId="39de57b9-85c0-4fd1-aaac-8ca2b6560ad0" providerId="ADAL" clId="{B4F7BA3C-DFC6-48F9-A62B-B03D2B47DB6D}" dt="2021-02-09T16:22:34.604" v="22"/>
        <pc:sldMkLst>
          <pc:docMk/>
          <pc:sldMk cId="3387863760" sldId="270"/>
        </pc:sldMkLst>
        <pc:spChg chg="mod">
          <ac:chgData name="Alfred Asterjadhi" userId="39de57b9-85c0-4fd1-aaac-8ca2b6560ad0" providerId="ADAL" clId="{B4F7BA3C-DFC6-48F9-A62B-B03D2B47DB6D}" dt="2021-02-09T16:22:34.604" v="22"/>
          <ac:spMkLst>
            <pc:docMk/>
            <pc:sldMk cId="3387863760" sldId="270"/>
            <ac:spMk id="8" creationId="{B1C9D975-9B89-429E-A2AD-175C2CE0D83A}"/>
          </ac:spMkLst>
        </pc:spChg>
      </pc:sldChg>
      <pc:sldChg chg="modSp mod">
        <pc:chgData name="Alfred Asterjadhi" userId="39de57b9-85c0-4fd1-aaac-8ca2b6560ad0" providerId="ADAL" clId="{B4F7BA3C-DFC6-48F9-A62B-B03D2B47DB6D}" dt="2021-02-09T16:25:10.529" v="128" actId="20577"/>
        <pc:sldMkLst>
          <pc:docMk/>
          <pc:sldMk cId="2243228416" sldId="299"/>
        </pc:sldMkLst>
        <pc:spChg chg="mod">
          <ac:chgData name="Alfred Asterjadhi" userId="39de57b9-85c0-4fd1-aaac-8ca2b6560ad0" providerId="ADAL" clId="{B4F7BA3C-DFC6-48F9-A62B-B03D2B47DB6D}" dt="2021-02-09T16:22:42.390" v="27"/>
          <ac:spMkLst>
            <pc:docMk/>
            <pc:sldMk cId="2243228416" sldId="299"/>
            <ac:spMk id="8" creationId="{ADA0A8BA-AA59-4AB6-9BD0-89E3B2E275F5}"/>
          </ac:spMkLst>
        </pc:spChg>
        <pc:spChg chg="mod">
          <ac:chgData name="Alfred Asterjadhi" userId="39de57b9-85c0-4fd1-aaac-8ca2b6560ad0" providerId="ADAL" clId="{B4F7BA3C-DFC6-48F9-A62B-B03D2B47DB6D}" dt="2021-02-09T16:25:10.529" v="128" actId="20577"/>
          <ac:spMkLst>
            <pc:docMk/>
            <pc:sldMk cId="2243228416" sldId="299"/>
            <ac:spMk id="17" creationId="{442A1050-6527-4B2E-A943-E125D6B48B52}"/>
          </ac:spMkLst>
        </pc:spChg>
      </pc:sldChg>
      <pc:sldChg chg="modSp">
        <pc:chgData name="Alfred Asterjadhi" userId="39de57b9-85c0-4fd1-aaac-8ca2b6560ad0" providerId="ADAL" clId="{B4F7BA3C-DFC6-48F9-A62B-B03D2B47DB6D}" dt="2021-02-09T16:22:47.696" v="29"/>
        <pc:sldMkLst>
          <pc:docMk/>
          <pc:sldMk cId="1677969607" sldId="323"/>
        </pc:sldMkLst>
        <pc:spChg chg="mod">
          <ac:chgData name="Alfred Asterjadhi" userId="39de57b9-85c0-4fd1-aaac-8ca2b6560ad0" providerId="ADAL" clId="{B4F7BA3C-DFC6-48F9-A62B-B03D2B47DB6D}" dt="2021-02-09T16:22:47.696" v="29"/>
          <ac:spMkLst>
            <pc:docMk/>
            <pc:sldMk cId="1677969607" sldId="323"/>
            <ac:spMk id="7" creationId="{247ADCDE-7164-400D-8B27-4BAED4FE7810}"/>
          </ac:spMkLst>
        </pc:spChg>
      </pc:sldChg>
      <pc:sldChg chg="addSp delSp modSp add mod">
        <pc:chgData name="Alfred Asterjadhi" userId="39de57b9-85c0-4fd1-aaac-8ca2b6560ad0" providerId="ADAL" clId="{B4F7BA3C-DFC6-48F9-A62B-B03D2B47DB6D}" dt="2021-03-08T21:36:17.931" v="1388" actId="6549"/>
        <pc:sldMkLst>
          <pc:docMk/>
          <pc:sldMk cId="596865926" sldId="324"/>
        </pc:sldMkLst>
        <pc:spChg chg="mod">
          <ac:chgData name="Alfred Asterjadhi" userId="39de57b9-85c0-4fd1-aaac-8ca2b6560ad0" providerId="ADAL" clId="{B4F7BA3C-DFC6-48F9-A62B-B03D2B47DB6D}" dt="2021-02-09T16:24:28.715" v="104"/>
          <ac:spMkLst>
            <pc:docMk/>
            <pc:sldMk cId="596865926" sldId="324"/>
            <ac:spMk id="2" creationId="{6A27F32D-AAB2-4E4E-8703-7DB27C650C46}"/>
          </ac:spMkLst>
        </pc:spChg>
        <pc:spChg chg="mod">
          <ac:chgData name="Alfred Asterjadhi" userId="39de57b9-85c0-4fd1-aaac-8ca2b6560ad0" providerId="ADAL" clId="{B4F7BA3C-DFC6-48F9-A62B-B03D2B47DB6D}" dt="2021-03-08T21:36:17.931" v="1388" actId="6549"/>
          <ac:spMkLst>
            <pc:docMk/>
            <pc:sldMk cId="596865926" sldId="324"/>
            <ac:spMk id="3" creationId="{D3245099-458D-4C79-9B1C-5CE8FF5DED80}"/>
          </ac:spMkLst>
        </pc:spChg>
        <pc:spChg chg="mod">
          <ac:chgData name="Alfred Asterjadhi" userId="39de57b9-85c0-4fd1-aaac-8ca2b6560ad0" providerId="ADAL" clId="{B4F7BA3C-DFC6-48F9-A62B-B03D2B47DB6D}" dt="2021-02-09T16:24:28.715" v="104"/>
          <ac:spMkLst>
            <pc:docMk/>
            <pc:sldMk cId="596865926" sldId="324"/>
            <ac:spMk id="4" creationId="{C48B5450-79DE-4FD5-B875-2721391F53AB}"/>
          </ac:spMkLst>
        </pc:spChg>
        <pc:spChg chg="mod">
          <ac:chgData name="Alfred Asterjadhi" userId="39de57b9-85c0-4fd1-aaac-8ca2b6560ad0" providerId="ADAL" clId="{B4F7BA3C-DFC6-48F9-A62B-B03D2B47DB6D}" dt="2021-02-09T16:24:28.715" v="104"/>
          <ac:spMkLst>
            <pc:docMk/>
            <pc:sldMk cId="596865926" sldId="324"/>
            <ac:spMk id="5" creationId="{2E17BC8C-45E1-41C0-8FDF-C0C228CB6AEC}"/>
          </ac:spMkLst>
        </pc:spChg>
        <pc:spChg chg="mod">
          <ac:chgData name="Alfred Asterjadhi" userId="39de57b9-85c0-4fd1-aaac-8ca2b6560ad0" providerId="ADAL" clId="{B4F7BA3C-DFC6-48F9-A62B-B03D2B47DB6D}" dt="2021-02-09T16:25:30.155" v="133" actId="20577"/>
          <ac:spMkLst>
            <pc:docMk/>
            <pc:sldMk cId="596865926" sldId="324"/>
            <ac:spMk id="6" creationId="{60A28A1F-2074-47CF-9F71-6D0F8F0D15FE}"/>
          </ac:spMkLst>
        </pc:spChg>
        <pc:spChg chg="add del mod">
          <ac:chgData name="Alfred Asterjadhi" userId="39de57b9-85c0-4fd1-aaac-8ca2b6560ad0" providerId="ADAL" clId="{B4F7BA3C-DFC6-48F9-A62B-B03D2B47DB6D}" dt="2021-02-09T16:24:28.715" v="104"/>
          <ac:spMkLst>
            <pc:docMk/>
            <pc:sldMk cId="596865926" sldId="324"/>
            <ac:spMk id="7" creationId="{BAAF2BE1-AD1A-4A81-9278-BFD138F382C6}"/>
          </ac:spMkLst>
        </pc:spChg>
        <pc:spChg chg="add del mod">
          <ac:chgData name="Alfred Asterjadhi" userId="39de57b9-85c0-4fd1-aaac-8ca2b6560ad0" providerId="ADAL" clId="{B4F7BA3C-DFC6-48F9-A62B-B03D2B47DB6D}" dt="2021-02-09T16:24:28.715" v="104"/>
          <ac:spMkLst>
            <pc:docMk/>
            <pc:sldMk cId="596865926" sldId="324"/>
            <ac:spMk id="8" creationId="{018DCE5E-0786-42C6-97BE-BA407AEDE879}"/>
          </ac:spMkLst>
        </pc:spChg>
        <pc:spChg chg="add del mod">
          <ac:chgData name="Alfred Asterjadhi" userId="39de57b9-85c0-4fd1-aaac-8ca2b6560ad0" providerId="ADAL" clId="{B4F7BA3C-DFC6-48F9-A62B-B03D2B47DB6D}" dt="2021-02-09T16:24:28.715" v="104"/>
          <ac:spMkLst>
            <pc:docMk/>
            <pc:sldMk cId="596865926" sldId="324"/>
            <ac:spMk id="9" creationId="{05902A56-21ED-448F-96FA-862248688623}"/>
          </ac:spMkLst>
        </pc:spChg>
        <pc:spChg chg="add del mod">
          <ac:chgData name="Alfred Asterjadhi" userId="39de57b9-85c0-4fd1-aaac-8ca2b6560ad0" providerId="ADAL" clId="{B4F7BA3C-DFC6-48F9-A62B-B03D2B47DB6D}" dt="2021-02-09T16:24:28.715" v="104"/>
          <ac:spMkLst>
            <pc:docMk/>
            <pc:sldMk cId="596865926" sldId="324"/>
            <ac:spMk id="10" creationId="{CDC3A6DE-EA1F-45AA-B930-83046C97024F}"/>
          </ac:spMkLst>
        </pc:spChg>
        <pc:spChg chg="add del mod">
          <ac:chgData name="Alfred Asterjadhi" userId="39de57b9-85c0-4fd1-aaac-8ca2b6560ad0" providerId="ADAL" clId="{B4F7BA3C-DFC6-48F9-A62B-B03D2B47DB6D}" dt="2021-02-09T16:24:28.715" v="104"/>
          <ac:spMkLst>
            <pc:docMk/>
            <pc:sldMk cId="596865926" sldId="324"/>
            <ac:spMk id="11" creationId="{18AF0A60-B0E8-4048-BF00-B29E18E573D6}"/>
          </ac:spMkLst>
        </pc:spChg>
        <pc:graphicFrameChg chg="add del mod">
          <ac:chgData name="Alfred Asterjadhi" userId="39de57b9-85c0-4fd1-aaac-8ca2b6560ad0" providerId="ADAL" clId="{B4F7BA3C-DFC6-48F9-A62B-B03D2B47DB6D}" dt="2021-03-05T22:37:52.567" v="1214"/>
          <ac:graphicFrameMkLst>
            <pc:docMk/>
            <pc:sldMk cId="596865926" sldId="324"/>
            <ac:graphicFrameMk id="7" creationId="{8033249A-D504-458D-BF9D-AFD9BA0B4752}"/>
          </ac:graphicFrameMkLst>
        </pc:graphicFrameChg>
        <pc:graphicFrameChg chg="add del mod">
          <ac:chgData name="Alfred Asterjadhi" userId="39de57b9-85c0-4fd1-aaac-8ca2b6560ad0" providerId="ADAL" clId="{B4F7BA3C-DFC6-48F9-A62B-B03D2B47DB6D}" dt="2021-03-05T03:37:05.144" v="300"/>
          <ac:graphicFrameMkLst>
            <pc:docMk/>
            <pc:sldMk cId="596865926" sldId="324"/>
            <ac:graphicFrameMk id="7" creationId="{C54DD35F-BDDD-45A7-BB30-A6DFA6702DF7}"/>
          </ac:graphicFrameMkLst>
        </pc:graphicFrameChg>
        <pc:graphicFrameChg chg="add del mod">
          <ac:chgData name="Alfred Asterjadhi" userId="39de57b9-85c0-4fd1-aaac-8ca2b6560ad0" providerId="ADAL" clId="{B4F7BA3C-DFC6-48F9-A62B-B03D2B47DB6D}" dt="2021-03-05T03:37:07.517" v="302"/>
          <ac:graphicFrameMkLst>
            <pc:docMk/>
            <pc:sldMk cId="596865926" sldId="324"/>
            <ac:graphicFrameMk id="8" creationId="{A1EAA9B8-63E7-4285-B8A0-FE51AB3675BB}"/>
          </ac:graphicFrameMkLst>
        </pc:graphicFrameChg>
        <pc:graphicFrameChg chg="add del mod">
          <ac:chgData name="Alfred Asterjadhi" userId="39de57b9-85c0-4fd1-aaac-8ca2b6560ad0" providerId="ADAL" clId="{B4F7BA3C-DFC6-48F9-A62B-B03D2B47DB6D}" dt="2021-03-06T19:00:13.325" v="1360"/>
          <ac:graphicFrameMkLst>
            <pc:docMk/>
            <pc:sldMk cId="596865926" sldId="324"/>
            <ac:graphicFrameMk id="8" creationId="{BB569FEE-276A-49B5-8AB3-0329F3D1CDC9}"/>
          </ac:graphicFrameMkLst>
        </pc:graphicFrameChg>
        <pc:graphicFrameChg chg="add del mod">
          <ac:chgData name="Alfred Asterjadhi" userId="39de57b9-85c0-4fd1-aaac-8ca2b6560ad0" providerId="ADAL" clId="{B4F7BA3C-DFC6-48F9-A62B-B03D2B47DB6D}" dt="2021-03-05T03:37:12.394" v="304"/>
          <ac:graphicFrameMkLst>
            <pc:docMk/>
            <pc:sldMk cId="596865926" sldId="324"/>
            <ac:graphicFrameMk id="9" creationId="{032F904C-01D7-4BA5-AECE-675D0EF01A36}"/>
          </ac:graphicFrameMkLst>
        </pc:graphicFrameChg>
        <pc:graphicFrameChg chg="add del mod">
          <ac:chgData name="Alfred Asterjadhi" userId="39de57b9-85c0-4fd1-aaac-8ca2b6560ad0" providerId="ADAL" clId="{B4F7BA3C-DFC6-48F9-A62B-B03D2B47DB6D}" dt="2021-03-05T03:37:25.553" v="306"/>
          <ac:graphicFrameMkLst>
            <pc:docMk/>
            <pc:sldMk cId="596865926" sldId="324"/>
            <ac:graphicFrameMk id="10" creationId="{B52B1109-79E4-4292-9493-64FC55B18F83}"/>
          </ac:graphicFrameMkLst>
        </pc:graphicFrameChg>
        <pc:graphicFrameChg chg="add del mod">
          <ac:chgData name="Alfred Asterjadhi" userId="39de57b9-85c0-4fd1-aaac-8ca2b6560ad0" providerId="ADAL" clId="{B4F7BA3C-DFC6-48F9-A62B-B03D2B47DB6D}" dt="2021-03-05T03:37:51.230" v="316"/>
          <ac:graphicFrameMkLst>
            <pc:docMk/>
            <pc:sldMk cId="596865926" sldId="324"/>
            <ac:graphicFrameMk id="11" creationId="{EE3B3633-2267-414A-94E0-8CE618299A23}"/>
          </ac:graphicFrameMkLst>
        </pc:graphicFrameChg>
      </pc:sldChg>
      <pc:sldChg chg="addSp delSp modSp add mod">
        <pc:chgData name="Alfred Asterjadhi" userId="39de57b9-85c0-4fd1-aaac-8ca2b6560ad0" providerId="ADAL" clId="{B4F7BA3C-DFC6-48F9-A62B-B03D2B47DB6D}" dt="2021-03-06T19:05:03.660" v="1384" actId="14100"/>
        <pc:sldMkLst>
          <pc:docMk/>
          <pc:sldMk cId="3464474659" sldId="325"/>
        </pc:sldMkLst>
        <pc:spChg chg="mod">
          <ac:chgData name="Alfred Asterjadhi" userId="39de57b9-85c0-4fd1-aaac-8ca2b6560ad0" providerId="ADAL" clId="{B4F7BA3C-DFC6-48F9-A62B-B03D2B47DB6D}" dt="2021-02-09T16:25:47.746" v="138"/>
          <ac:spMkLst>
            <pc:docMk/>
            <pc:sldMk cId="3464474659" sldId="325"/>
            <ac:spMk id="2" creationId="{11C5C3A7-526B-4152-8A7F-BC9636A70131}"/>
          </ac:spMkLst>
        </pc:spChg>
        <pc:spChg chg="mod">
          <ac:chgData name="Alfred Asterjadhi" userId="39de57b9-85c0-4fd1-aaac-8ca2b6560ad0" providerId="ADAL" clId="{B4F7BA3C-DFC6-48F9-A62B-B03D2B47DB6D}" dt="2021-03-06T19:05:03.660" v="1384" actId="14100"/>
          <ac:spMkLst>
            <pc:docMk/>
            <pc:sldMk cId="3464474659" sldId="325"/>
            <ac:spMk id="3" creationId="{49A6CCA4-296A-475E-8868-A1006DFAF806}"/>
          </ac:spMkLst>
        </pc:spChg>
        <pc:spChg chg="mod">
          <ac:chgData name="Alfred Asterjadhi" userId="39de57b9-85c0-4fd1-aaac-8ca2b6560ad0" providerId="ADAL" clId="{B4F7BA3C-DFC6-48F9-A62B-B03D2B47DB6D}" dt="2021-02-09T16:25:47.746" v="138"/>
          <ac:spMkLst>
            <pc:docMk/>
            <pc:sldMk cId="3464474659" sldId="325"/>
            <ac:spMk id="4" creationId="{36AFD738-F802-4585-98B5-E89B5C9DE21C}"/>
          </ac:spMkLst>
        </pc:spChg>
        <pc:spChg chg="mod">
          <ac:chgData name="Alfred Asterjadhi" userId="39de57b9-85c0-4fd1-aaac-8ca2b6560ad0" providerId="ADAL" clId="{B4F7BA3C-DFC6-48F9-A62B-B03D2B47DB6D}" dt="2021-02-09T16:25:47.746" v="138"/>
          <ac:spMkLst>
            <pc:docMk/>
            <pc:sldMk cId="3464474659" sldId="325"/>
            <ac:spMk id="5" creationId="{0DEC7435-E10D-4D9E-8645-A36BC8913D42}"/>
          </ac:spMkLst>
        </pc:spChg>
        <pc:spChg chg="mod">
          <ac:chgData name="Alfred Asterjadhi" userId="39de57b9-85c0-4fd1-aaac-8ca2b6560ad0" providerId="ADAL" clId="{B4F7BA3C-DFC6-48F9-A62B-B03D2B47DB6D}" dt="2021-02-09T16:25:47.746" v="138"/>
          <ac:spMkLst>
            <pc:docMk/>
            <pc:sldMk cId="3464474659" sldId="325"/>
            <ac:spMk id="6" creationId="{6A6864F9-08FF-45A5-8C46-12D7284B4A9C}"/>
          </ac:spMkLst>
        </pc:spChg>
        <pc:spChg chg="add del mod">
          <ac:chgData name="Alfred Asterjadhi" userId="39de57b9-85c0-4fd1-aaac-8ca2b6560ad0" providerId="ADAL" clId="{B4F7BA3C-DFC6-48F9-A62B-B03D2B47DB6D}" dt="2021-02-09T16:24:49.410" v="109"/>
          <ac:spMkLst>
            <pc:docMk/>
            <pc:sldMk cId="3464474659" sldId="325"/>
            <ac:spMk id="7" creationId="{58E38DD9-14EF-4884-B05F-588C6F2EF1F9}"/>
          </ac:spMkLst>
        </pc:spChg>
        <pc:spChg chg="add del mod">
          <ac:chgData name="Alfred Asterjadhi" userId="39de57b9-85c0-4fd1-aaac-8ca2b6560ad0" providerId="ADAL" clId="{B4F7BA3C-DFC6-48F9-A62B-B03D2B47DB6D}" dt="2021-02-09T16:25:38.248" v="135"/>
          <ac:spMkLst>
            <pc:docMk/>
            <pc:sldMk cId="3464474659" sldId="325"/>
            <ac:spMk id="8" creationId="{0C75075B-510E-462A-A5D9-7AF623A6F430}"/>
          </ac:spMkLst>
        </pc:spChg>
        <pc:spChg chg="add del mod">
          <ac:chgData name="Alfred Asterjadhi" userId="39de57b9-85c0-4fd1-aaac-8ca2b6560ad0" providerId="ADAL" clId="{B4F7BA3C-DFC6-48F9-A62B-B03D2B47DB6D}" dt="2021-02-09T16:25:38.248" v="135"/>
          <ac:spMkLst>
            <pc:docMk/>
            <pc:sldMk cId="3464474659" sldId="325"/>
            <ac:spMk id="9" creationId="{5B8E5A00-0E61-4012-AB93-12434E13F726}"/>
          </ac:spMkLst>
        </pc:spChg>
        <pc:spChg chg="add del mod">
          <ac:chgData name="Alfred Asterjadhi" userId="39de57b9-85c0-4fd1-aaac-8ca2b6560ad0" providerId="ADAL" clId="{B4F7BA3C-DFC6-48F9-A62B-B03D2B47DB6D}" dt="2021-02-09T16:25:38.248" v="135"/>
          <ac:spMkLst>
            <pc:docMk/>
            <pc:sldMk cId="3464474659" sldId="325"/>
            <ac:spMk id="10" creationId="{F81309D9-DDD2-41A6-81AD-CFA30292E5B4}"/>
          </ac:spMkLst>
        </pc:spChg>
        <pc:spChg chg="add del mod">
          <ac:chgData name="Alfred Asterjadhi" userId="39de57b9-85c0-4fd1-aaac-8ca2b6560ad0" providerId="ADAL" clId="{B4F7BA3C-DFC6-48F9-A62B-B03D2B47DB6D}" dt="2021-02-09T16:25:38.248" v="135"/>
          <ac:spMkLst>
            <pc:docMk/>
            <pc:sldMk cId="3464474659" sldId="325"/>
            <ac:spMk id="11" creationId="{44F566FE-6A1A-4AA5-A532-4D2E9B5BB919}"/>
          </ac:spMkLst>
        </pc:spChg>
        <pc:spChg chg="add del mod">
          <ac:chgData name="Alfred Asterjadhi" userId="39de57b9-85c0-4fd1-aaac-8ca2b6560ad0" providerId="ADAL" clId="{B4F7BA3C-DFC6-48F9-A62B-B03D2B47DB6D}" dt="2021-02-09T16:25:38.248" v="135"/>
          <ac:spMkLst>
            <pc:docMk/>
            <pc:sldMk cId="3464474659" sldId="325"/>
            <ac:spMk id="12" creationId="{45C91338-B2B1-4F64-BF8D-1947F9B38920}"/>
          </ac:spMkLst>
        </pc:spChg>
        <pc:spChg chg="add del mod">
          <ac:chgData name="Alfred Asterjadhi" userId="39de57b9-85c0-4fd1-aaac-8ca2b6560ad0" providerId="ADAL" clId="{B4F7BA3C-DFC6-48F9-A62B-B03D2B47DB6D}" dt="2021-02-09T16:25:39.821" v="136"/>
          <ac:spMkLst>
            <pc:docMk/>
            <pc:sldMk cId="3464474659" sldId="325"/>
            <ac:spMk id="13" creationId="{DDA37BDB-2E51-4E56-8941-D97E0650A248}"/>
          </ac:spMkLst>
        </pc:spChg>
        <pc:spChg chg="add del mod">
          <ac:chgData name="Alfred Asterjadhi" userId="39de57b9-85c0-4fd1-aaac-8ca2b6560ad0" providerId="ADAL" clId="{B4F7BA3C-DFC6-48F9-A62B-B03D2B47DB6D}" dt="2021-02-09T16:25:39.821" v="136"/>
          <ac:spMkLst>
            <pc:docMk/>
            <pc:sldMk cId="3464474659" sldId="325"/>
            <ac:spMk id="14" creationId="{A9115D69-069F-4D9F-8D77-4326523C0019}"/>
          </ac:spMkLst>
        </pc:spChg>
        <pc:spChg chg="add del mod">
          <ac:chgData name="Alfred Asterjadhi" userId="39de57b9-85c0-4fd1-aaac-8ca2b6560ad0" providerId="ADAL" clId="{B4F7BA3C-DFC6-48F9-A62B-B03D2B47DB6D}" dt="2021-02-09T16:25:39.821" v="136"/>
          <ac:spMkLst>
            <pc:docMk/>
            <pc:sldMk cId="3464474659" sldId="325"/>
            <ac:spMk id="15" creationId="{A5F58C98-4696-4393-94E5-3BE41E9350D2}"/>
          </ac:spMkLst>
        </pc:spChg>
        <pc:spChg chg="add del mod">
          <ac:chgData name="Alfred Asterjadhi" userId="39de57b9-85c0-4fd1-aaac-8ca2b6560ad0" providerId="ADAL" clId="{B4F7BA3C-DFC6-48F9-A62B-B03D2B47DB6D}" dt="2021-02-09T16:25:39.821" v="136"/>
          <ac:spMkLst>
            <pc:docMk/>
            <pc:sldMk cId="3464474659" sldId="325"/>
            <ac:spMk id="16" creationId="{2CA80E7D-8238-4781-AB00-24FBDC3BCA04}"/>
          </ac:spMkLst>
        </pc:spChg>
        <pc:spChg chg="add del mod">
          <ac:chgData name="Alfred Asterjadhi" userId="39de57b9-85c0-4fd1-aaac-8ca2b6560ad0" providerId="ADAL" clId="{B4F7BA3C-DFC6-48F9-A62B-B03D2B47DB6D}" dt="2021-02-09T16:25:39.821" v="136"/>
          <ac:spMkLst>
            <pc:docMk/>
            <pc:sldMk cId="3464474659" sldId="325"/>
            <ac:spMk id="17" creationId="{2C05262D-9A82-4AB7-BD45-D2C0A9BF8456}"/>
          </ac:spMkLst>
        </pc:spChg>
        <pc:spChg chg="add del mod">
          <ac:chgData name="Alfred Asterjadhi" userId="39de57b9-85c0-4fd1-aaac-8ca2b6560ad0" providerId="ADAL" clId="{B4F7BA3C-DFC6-48F9-A62B-B03D2B47DB6D}" dt="2021-02-09T16:25:40.402" v="137"/>
          <ac:spMkLst>
            <pc:docMk/>
            <pc:sldMk cId="3464474659" sldId="325"/>
            <ac:spMk id="18" creationId="{AD7F5323-0A22-49A2-B3FF-7CB78FAD491F}"/>
          </ac:spMkLst>
        </pc:spChg>
        <pc:spChg chg="add del mod">
          <ac:chgData name="Alfred Asterjadhi" userId="39de57b9-85c0-4fd1-aaac-8ca2b6560ad0" providerId="ADAL" clId="{B4F7BA3C-DFC6-48F9-A62B-B03D2B47DB6D}" dt="2021-02-09T16:25:40.402" v="137"/>
          <ac:spMkLst>
            <pc:docMk/>
            <pc:sldMk cId="3464474659" sldId="325"/>
            <ac:spMk id="19" creationId="{ABCFD5F9-CAC7-4835-8959-C80D83C5389C}"/>
          </ac:spMkLst>
        </pc:spChg>
        <pc:spChg chg="add del mod">
          <ac:chgData name="Alfred Asterjadhi" userId="39de57b9-85c0-4fd1-aaac-8ca2b6560ad0" providerId="ADAL" clId="{B4F7BA3C-DFC6-48F9-A62B-B03D2B47DB6D}" dt="2021-02-09T16:25:40.402" v="137"/>
          <ac:spMkLst>
            <pc:docMk/>
            <pc:sldMk cId="3464474659" sldId="325"/>
            <ac:spMk id="20" creationId="{781C0AF0-582A-4F40-BFC2-0C8526A58E66}"/>
          </ac:spMkLst>
        </pc:spChg>
        <pc:spChg chg="add del mod">
          <ac:chgData name="Alfred Asterjadhi" userId="39de57b9-85c0-4fd1-aaac-8ca2b6560ad0" providerId="ADAL" clId="{B4F7BA3C-DFC6-48F9-A62B-B03D2B47DB6D}" dt="2021-02-09T16:25:40.402" v="137"/>
          <ac:spMkLst>
            <pc:docMk/>
            <pc:sldMk cId="3464474659" sldId="325"/>
            <ac:spMk id="21" creationId="{D510838E-762C-4ABC-B56A-3F50954FC43B}"/>
          </ac:spMkLst>
        </pc:spChg>
        <pc:spChg chg="add del mod">
          <ac:chgData name="Alfred Asterjadhi" userId="39de57b9-85c0-4fd1-aaac-8ca2b6560ad0" providerId="ADAL" clId="{B4F7BA3C-DFC6-48F9-A62B-B03D2B47DB6D}" dt="2021-02-09T16:25:40.402" v="137"/>
          <ac:spMkLst>
            <pc:docMk/>
            <pc:sldMk cId="3464474659" sldId="325"/>
            <ac:spMk id="22" creationId="{2A86BD41-DDA6-42D8-8575-80521C2B1220}"/>
          </ac:spMkLst>
        </pc:spChg>
        <pc:spChg chg="add del mod">
          <ac:chgData name="Alfred Asterjadhi" userId="39de57b9-85c0-4fd1-aaac-8ca2b6560ad0" providerId="ADAL" clId="{B4F7BA3C-DFC6-48F9-A62B-B03D2B47DB6D}" dt="2021-02-09T16:25:47.746" v="138"/>
          <ac:spMkLst>
            <pc:docMk/>
            <pc:sldMk cId="3464474659" sldId="325"/>
            <ac:spMk id="23" creationId="{451FE017-E122-4037-A1CC-ACB758ABB4D2}"/>
          </ac:spMkLst>
        </pc:spChg>
        <pc:spChg chg="add del mod">
          <ac:chgData name="Alfred Asterjadhi" userId="39de57b9-85c0-4fd1-aaac-8ca2b6560ad0" providerId="ADAL" clId="{B4F7BA3C-DFC6-48F9-A62B-B03D2B47DB6D}" dt="2021-02-09T16:25:47.746" v="138"/>
          <ac:spMkLst>
            <pc:docMk/>
            <pc:sldMk cId="3464474659" sldId="325"/>
            <ac:spMk id="24" creationId="{DFB828E2-1579-4C57-A408-2C3B44289418}"/>
          </ac:spMkLst>
        </pc:spChg>
        <pc:spChg chg="add del mod">
          <ac:chgData name="Alfred Asterjadhi" userId="39de57b9-85c0-4fd1-aaac-8ca2b6560ad0" providerId="ADAL" clId="{B4F7BA3C-DFC6-48F9-A62B-B03D2B47DB6D}" dt="2021-02-09T16:25:47.746" v="138"/>
          <ac:spMkLst>
            <pc:docMk/>
            <pc:sldMk cId="3464474659" sldId="325"/>
            <ac:spMk id="25" creationId="{44ECD301-5A2A-41BC-BA36-2F24AC4747F1}"/>
          </ac:spMkLst>
        </pc:spChg>
        <pc:spChg chg="add del mod">
          <ac:chgData name="Alfred Asterjadhi" userId="39de57b9-85c0-4fd1-aaac-8ca2b6560ad0" providerId="ADAL" clId="{B4F7BA3C-DFC6-48F9-A62B-B03D2B47DB6D}" dt="2021-02-09T16:25:47.746" v="138"/>
          <ac:spMkLst>
            <pc:docMk/>
            <pc:sldMk cId="3464474659" sldId="325"/>
            <ac:spMk id="26" creationId="{159C6C4A-2637-421D-A457-295BB55E7DC2}"/>
          </ac:spMkLst>
        </pc:spChg>
        <pc:spChg chg="add del mod">
          <ac:chgData name="Alfred Asterjadhi" userId="39de57b9-85c0-4fd1-aaac-8ca2b6560ad0" providerId="ADAL" clId="{B4F7BA3C-DFC6-48F9-A62B-B03D2B47DB6D}" dt="2021-02-09T16:25:47.746" v="138"/>
          <ac:spMkLst>
            <pc:docMk/>
            <pc:sldMk cId="3464474659" sldId="325"/>
            <ac:spMk id="27" creationId="{3D5904C3-39F2-48FC-9BDB-866877B7CFDA}"/>
          </ac:spMkLst>
        </pc:spChg>
      </pc:sldChg>
      <pc:sldChg chg="modSp">
        <pc:chgData name="Alfred Asterjadhi" userId="39de57b9-85c0-4fd1-aaac-8ca2b6560ad0" providerId="ADAL" clId="{B4F7BA3C-DFC6-48F9-A62B-B03D2B47DB6D}" dt="2021-02-09T16:22:23.456" v="16"/>
        <pc:sldMkLst>
          <pc:docMk/>
          <pc:sldMk cId="1908471061" sldId="328"/>
        </pc:sldMkLst>
        <pc:spChg chg="mod">
          <ac:chgData name="Alfred Asterjadhi" userId="39de57b9-85c0-4fd1-aaac-8ca2b6560ad0" providerId="ADAL" clId="{B4F7BA3C-DFC6-48F9-A62B-B03D2B47DB6D}" dt="2021-02-09T16:22:23.456" v="16"/>
          <ac:spMkLst>
            <pc:docMk/>
            <pc:sldMk cId="1908471061" sldId="328"/>
            <ac:spMk id="6" creationId="{FCA6EDD1-4720-45B9-8B18-08C7AF47C492}"/>
          </ac:spMkLst>
        </pc:spChg>
      </pc:sldChg>
      <pc:sldChg chg="modSp">
        <pc:chgData name="Alfred Asterjadhi" userId="39de57b9-85c0-4fd1-aaac-8ca2b6560ad0" providerId="ADAL" clId="{B4F7BA3C-DFC6-48F9-A62B-B03D2B47DB6D}" dt="2021-02-09T16:22:36.287" v="23"/>
        <pc:sldMkLst>
          <pc:docMk/>
          <pc:sldMk cId="15571502" sldId="330"/>
        </pc:sldMkLst>
        <pc:spChg chg="mod">
          <ac:chgData name="Alfred Asterjadhi" userId="39de57b9-85c0-4fd1-aaac-8ca2b6560ad0" providerId="ADAL" clId="{B4F7BA3C-DFC6-48F9-A62B-B03D2B47DB6D}" dt="2021-02-09T16:22:36.287" v="23"/>
          <ac:spMkLst>
            <pc:docMk/>
            <pc:sldMk cId="15571502" sldId="330"/>
            <ac:spMk id="6" creationId="{5C48BDE3-7807-417F-A4F1-5356D38590CA}"/>
          </ac:spMkLst>
        </pc:spChg>
      </pc:sldChg>
      <pc:sldChg chg="modSp">
        <pc:chgData name="Alfred Asterjadhi" userId="39de57b9-85c0-4fd1-aaac-8ca2b6560ad0" providerId="ADAL" clId="{B4F7BA3C-DFC6-48F9-A62B-B03D2B47DB6D}" dt="2021-02-09T16:22:37.811" v="24"/>
        <pc:sldMkLst>
          <pc:docMk/>
          <pc:sldMk cId="3200711991" sldId="331"/>
        </pc:sldMkLst>
        <pc:spChg chg="mod">
          <ac:chgData name="Alfred Asterjadhi" userId="39de57b9-85c0-4fd1-aaac-8ca2b6560ad0" providerId="ADAL" clId="{B4F7BA3C-DFC6-48F9-A62B-B03D2B47DB6D}" dt="2021-02-09T16:22:37.811" v="24"/>
          <ac:spMkLst>
            <pc:docMk/>
            <pc:sldMk cId="3200711991" sldId="331"/>
            <ac:spMk id="6" creationId="{C3BF5992-FFFD-4B64-900D-0590BA3C03CE}"/>
          </ac:spMkLst>
        </pc:spChg>
      </pc:sldChg>
      <pc:sldChg chg="modSp">
        <pc:chgData name="Alfred Asterjadhi" userId="39de57b9-85c0-4fd1-aaac-8ca2b6560ad0" providerId="ADAL" clId="{B4F7BA3C-DFC6-48F9-A62B-B03D2B47DB6D}" dt="2021-02-09T16:22:39.399" v="25"/>
        <pc:sldMkLst>
          <pc:docMk/>
          <pc:sldMk cId="2409609221" sldId="332"/>
        </pc:sldMkLst>
        <pc:spChg chg="mod">
          <ac:chgData name="Alfred Asterjadhi" userId="39de57b9-85c0-4fd1-aaac-8ca2b6560ad0" providerId="ADAL" clId="{B4F7BA3C-DFC6-48F9-A62B-B03D2B47DB6D}" dt="2021-02-09T16:22:39.399" v="25"/>
          <ac:spMkLst>
            <pc:docMk/>
            <pc:sldMk cId="2409609221" sldId="332"/>
            <ac:spMk id="6" creationId="{2B4D6F20-084B-4EE9-AD6D-290838010348}"/>
          </ac:spMkLst>
        </pc:spChg>
      </pc:sldChg>
      <pc:sldChg chg="modSp del">
        <pc:chgData name="Alfred Asterjadhi" userId="39de57b9-85c0-4fd1-aaac-8ca2b6560ad0" providerId="ADAL" clId="{B4F7BA3C-DFC6-48F9-A62B-B03D2B47DB6D}" dt="2021-02-09T16:28:02.324" v="296" actId="47"/>
        <pc:sldMkLst>
          <pc:docMk/>
          <pc:sldMk cId="2787904785" sldId="333"/>
        </pc:sldMkLst>
        <pc:spChg chg="mod">
          <ac:chgData name="Alfred Asterjadhi" userId="39de57b9-85c0-4fd1-aaac-8ca2b6560ad0" providerId="ADAL" clId="{B4F7BA3C-DFC6-48F9-A62B-B03D2B47DB6D}" dt="2021-02-09T16:22:44.438" v="28"/>
          <ac:spMkLst>
            <pc:docMk/>
            <pc:sldMk cId="2787904785" sldId="333"/>
            <ac:spMk id="6" creationId="{48671B1A-9F14-480B-994B-6EB670BC6E7F}"/>
          </ac:spMkLst>
        </pc:spChg>
      </pc:sldChg>
      <pc:sldChg chg="modSp add mod">
        <pc:chgData name="Alfred Asterjadhi" userId="39de57b9-85c0-4fd1-aaac-8ca2b6560ad0" providerId="ADAL" clId="{B4F7BA3C-DFC6-48F9-A62B-B03D2B47DB6D}" dt="2021-02-09T16:27:49.692" v="273" actId="20577"/>
        <pc:sldMkLst>
          <pc:docMk/>
          <pc:sldMk cId="3248079768" sldId="334"/>
        </pc:sldMkLst>
        <pc:spChg chg="mod">
          <ac:chgData name="Alfred Asterjadhi" userId="39de57b9-85c0-4fd1-aaac-8ca2b6560ad0" providerId="ADAL" clId="{B4F7BA3C-DFC6-48F9-A62B-B03D2B47DB6D}" dt="2021-02-09T16:26:32.303" v="174" actId="20577"/>
          <ac:spMkLst>
            <pc:docMk/>
            <pc:sldMk cId="3248079768" sldId="334"/>
            <ac:spMk id="2" creationId="{6A27F32D-AAB2-4E4E-8703-7DB27C650C46}"/>
          </ac:spMkLst>
        </pc:spChg>
        <pc:spChg chg="mod">
          <ac:chgData name="Alfred Asterjadhi" userId="39de57b9-85c0-4fd1-aaac-8ca2b6560ad0" providerId="ADAL" clId="{B4F7BA3C-DFC6-48F9-A62B-B03D2B47DB6D}" dt="2021-02-09T16:27:49.692" v="273" actId="20577"/>
          <ac:spMkLst>
            <pc:docMk/>
            <pc:sldMk cId="3248079768" sldId="334"/>
            <ac:spMk id="3" creationId="{D3245099-458D-4C79-9B1C-5CE8FF5DED80}"/>
          </ac:spMkLst>
        </pc:spChg>
      </pc:sldChg>
      <pc:sldChg chg="modSp add mod">
        <pc:chgData name="Alfred Asterjadhi" userId="39de57b9-85c0-4fd1-aaac-8ca2b6560ad0" providerId="ADAL" clId="{B4F7BA3C-DFC6-48F9-A62B-B03D2B47DB6D}" dt="2021-02-09T16:27:54.961" v="288" actId="20577"/>
        <pc:sldMkLst>
          <pc:docMk/>
          <pc:sldMk cId="1008851049" sldId="335"/>
        </pc:sldMkLst>
        <pc:spChg chg="mod">
          <ac:chgData name="Alfred Asterjadhi" userId="39de57b9-85c0-4fd1-aaac-8ca2b6560ad0" providerId="ADAL" clId="{B4F7BA3C-DFC6-48F9-A62B-B03D2B47DB6D}" dt="2021-02-09T16:26:21.056" v="171" actId="20577"/>
          <ac:spMkLst>
            <pc:docMk/>
            <pc:sldMk cId="1008851049" sldId="335"/>
            <ac:spMk id="2" creationId="{11C5C3A7-526B-4152-8A7F-BC9636A70131}"/>
          </ac:spMkLst>
        </pc:spChg>
        <pc:spChg chg="mod">
          <ac:chgData name="Alfred Asterjadhi" userId="39de57b9-85c0-4fd1-aaac-8ca2b6560ad0" providerId="ADAL" clId="{B4F7BA3C-DFC6-48F9-A62B-B03D2B47DB6D}" dt="2021-02-09T16:27:54.961" v="288" actId="20577"/>
          <ac:spMkLst>
            <pc:docMk/>
            <pc:sldMk cId="1008851049" sldId="335"/>
            <ac:spMk id="3" creationId="{49A6CCA4-296A-475E-8868-A1006DFAF806}"/>
          </ac:spMkLst>
        </pc:spChg>
      </pc:sldChg>
      <pc:sldChg chg="addSp delSp modSp add mod">
        <pc:chgData name="Alfred Asterjadhi" userId="39de57b9-85c0-4fd1-aaac-8ca2b6560ad0" providerId="ADAL" clId="{B4F7BA3C-DFC6-48F9-A62B-B03D2B47DB6D}" dt="2021-03-05T05:30:03.396" v="1178" actId="20577"/>
        <pc:sldMkLst>
          <pc:docMk/>
          <pc:sldMk cId="2631687367" sldId="336"/>
        </pc:sldMkLst>
        <pc:spChg chg="mod">
          <ac:chgData name="Alfred Asterjadhi" userId="39de57b9-85c0-4fd1-aaac-8ca2b6560ad0" providerId="ADAL" clId="{B4F7BA3C-DFC6-48F9-A62B-B03D2B47DB6D}" dt="2021-02-09T16:26:53.021" v="195" actId="20577"/>
          <ac:spMkLst>
            <pc:docMk/>
            <pc:sldMk cId="2631687367" sldId="336"/>
            <ac:spMk id="2" creationId="{11C5C3A7-526B-4152-8A7F-BC9636A70131}"/>
          </ac:spMkLst>
        </pc:spChg>
        <pc:spChg chg="mod">
          <ac:chgData name="Alfred Asterjadhi" userId="39de57b9-85c0-4fd1-aaac-8ca2b6560ad0" providerId="ADAL" clId="{B4F7BA3C-DFC6-48F9-A62B-B03D2B47DB6D}" dt="2021-03-05T05:30:03.396" v="1178" actId="20577"/>
          <ac:spMkLst>
            <pc:docMk/>
            <pc:sldMk cId="2631687367" sldId="336"/>
            <ac:spMk id="3" creationId="{49A6CCA4-296A-475E-8868-A1006DFAF806}"/>
          </ac:spMkLst>
        </pc:spChg>
        <pc:graphicFrameChg chg="add del mod">
          <ac:chgData name="Alfred Asterjadhi" userId="39de57b9-85c0-4fd1-aaac-8ca2b6560ad0" providerId="ADAL" clId="{B4F7BA3C-DFC6-48F9-A62B-B03D2B47DB6D}" dt="2021-03-05T04:38:59.425" v="823"/>
          <ac:graphicFrameMkLst>
            <pc:docMk/>
            <pc:sldMk cId="2631687367" sldId="336"/>
            <ac:graphicFrameMk id="7" creationId="{9F722394-7559-4B7E-978A-CC802ED63E50}"/>
          </ac:graphicFrameMkLst>
        </pc:graphicFrameChg>
        <pc:graphicFrameChg chg="add del mod">
          <ac:chgData name="Alfred Asterjadhi" userId="39de57b9-85c0-4fd1-aaac-8ca2b6560ad0" providerId="ADAL" clId="{B4F7BA3C-DFC6-48F9-A62B-B03D2B47DB6D}" dt="2021-03-05T04:39:03.697" v="825"/>
          <ac:graphicFrameMkLst>
            <pc:docMk/>
            <pc:sldMk cId="2631687367" sldId="336"/>
            <ac:graphicFrameMk id="8" creationId="{947E617A-E531-4FDC-AA47-41B50A3B0876}"/>
          </ac:graphicFrameMkLst>
        </pc:graphicFrameChg>
      </pc:sldChg>
      <pc:sldChg chg="modSp add mod">
        <pc:chgData name="Alfred Asterjadhi" userId="39de57b9-85c0-4fd1-aaac-8ca2b6560ad0" providerId="ADAL" clId="{B4F7BA3C-DFC6-48F9-A62B-B03D2B47DB6D}" dt="2021-03-05T05:33:53.289" v="1212" actId="20577"/>
        <pc:sldMkLst>
          <pc:docMk/>
          <pc:sldMk cId="1716082287" sldId="337"/>
        </pc:sldMkLst>
        <pc:spChg chg="mod">
          <ac:chgData name="Alfred Asterjadhi" userId="39de57b9-85c0-4fd1-aaac-8ca2b6560ad0" providerId="ADAL" clId="{B4F7BA3C-DFC6-48F9-A62B-B03D2B47DB6D}" dt="2021-02-09T16:27:10.110" v="219" actId="20577"/>
          <ac:spMkLst>
            <pc:docMk/>
            <pc:sldMk cId="1716082287" sldId="337"/>
            <ac:spMk id="2" creationId="{11C5C3A7-526B-4152-8A7F-BC9636A70131}"/>
          </ac:spMkLst>
        </pc:spChg>
        <pc:spChg chg="mod">
          <ac:chgData name="Alfred Asterjadhi" userId="39de57b9-85c0-4fd1-aaac-8ca2b6560ad0" providerId="ADAL" clId="{B4F7BA3C-DFC6-48F9-A62B-B03D2B47DB6D}" dt="2021-03-05T05:33:53.289" v="1212" actId="20577"/>
          <ac:spMkLst>
            <pc:docMk/>
            <pc:sldMk cId="1716082287" sldId="337"/>
            <ac:spMk id="3" creationId="{49A6CCA4-296A-475E-8868-A1006DFAF806}"/>
          </ac:spMkLst>
        </pc:spChg>
      </pc:sldChg>
      <pc:sldMasterChg chg="modSp mod modSldLayout">
        <pc:chgData name="Alfred Asterjadhi" userId="39de57b9-85c0-4fd1-aaac-8ca2b6560ad0" providerId="ADAL" clId="{B4F7BA3C-DFC6-48F9-A62B-B03D2B47DB6D}" dt="2021-03-06T19:05:48.809" v="1386" actId="20577"/>
        <pc:sldMasterMkLst>
          <pc:docMk/>
          <pc:sldMasterMk cId="0" sldId="2147483648"/>
        </pc:sldMasterMkLst>
        <pc:spChg chg="mod">
          <ac:chgData name="Alfred Asterjadhi" userId="39de57b9-85c0-4fd1-aaac-8ca2b6560ad0" providerId="ADAL" clId="{B4F7BA3C-DFC6-48F9-A62B-B03D2B47DB6D}" dt="2021-03-06T19:05:48.809" v="1386" actId="20577"/>
          <ac:spMkLst>
            <pc:docMk/>
            <pc:sldMasterMk cId="0" sldId="2147483648"/>
            <ac:spMk id="10" creationId="{00000000-0000-0000-0000-000000000000}"/>
          </ac:spMkLst>
        </pc:spChg>
        <pc:spChg chg="mod">
          <ac:chgData name="Alfred Asterjadhi" userId="39de57b9-85c0-4fd1-aaac-8ca2b6560ad0" providerId="ADAL" clId="{B4F7BA3C-DFC6-48F9-A62B-B03D2B47DB6D}" dt="2021-02-09T16:21:54.493" v="6" actId="20577"/>
          <ac:spMkLst>
            <pc:docMk/>
            <pc:sldMasterMk cId="0" sldId="2147483648"/>
            <ac:spMk id="1027" creationId="{00000000-0000-0000-0000-000000000000}"/>
          </ac:spMkLst>
        </pc:spChg>
        <pc:sldLayoutChg chg="modSp">
          <pc:chgData name="Alfred Asterjadhi" userId="39de57b9-85c0-4fd1-aaac-8ca2b6560ad0" providerId="ADAL" clId="{B4F7BA3C-DFC6-48F9-A62B-B03D2B47DB6D}" dt="2021-02-09T16:22:01.403" v="7"/>
          <pc:sldLayoutMkLst>
            <pc:docMk/>
            <pc:sldMasterMk cId="0" sldId="2147483648"/>
            <pc:sldLayoutMk cId="0" sldId="2147483649"/>
          </pc:sldLayoutMkLst>
          <pc:spChg chg="mod">
            <ac:chgData name="Alfred Asterjadhi" userId="39de57b9-85c0-4fd1-aaac-8ca2b6560ad0" providerId="ADAL" clId="{B4F7BA3C-DFC6-48F9-A62B-B03D2B47DB6D}" dt="2021-02-09T16:22:01.403" v="7"/>
            <ac:spMkLst>
              <pc:docMk/>
              <pc:sldMasterMk cId="0" sldId="2147483648"/>
              <pc:sldLayoutMk cId="0" sldId="2147483649"/>
              <ac:spMk id="4" creationId="{00000000-0000-0000-0000-000000000000}"/>
            </ac:spMkLst>
          </pc:spChg>
        </pc:sldLayoutChg>
        <pc:sldLayoutChg chg="modSp">
          <pc:chgData name="Alfred Asterjadhi" userId="39de57b9-85c0-4fd1-aaac-8ca2b6560ad0" providerId="ADAL" clId="{B4F7BA3C-DFC6-48F9-A62B-B03D2B47DB6D}" dt="2021-02-09T16:22:03.930" v="8"/>
          <pc:sldLayoutMkLst>
            <pc:docMk/>
            <pc:sldMasterMk cId="0" sldId="2147483648"/>
            <pc:sldLayoutMk cId="0" sldId="2147483650"/>
          </pc:sldLayoutMkLst>
          <pc:spChg chg="mod">
            <ac:chgData name="Alfred Asterjadhi" userId="39de57b9-85c0-4fd1-aaac-8ca2b6560ad0" providerId="ADAL" clId="{B4F7BA3C-DFC6-48F9-A62B-B03D2B47DB6D}" dt="2021-02-09T16:22:03.930" v="8"/>
            <ac:spMkLst>
              <pc:docMk/>
              <pc:sldMasterMk cId="0" sldId="2147483648"/>
              <pc:sldLayoutMk cId="0" sldId="2147483650"/>
              <ac:spMk id="12" creationId="{00000000-0000-0000-0000-000000000000}"/>
            </ac:spMkLst>
          </pc:spChg>
        </pc:sldLayoutChg>
        <pc:sldLayoutChg chg="modSp">
          <pc:chgData name="Alfred Asterjadhi" userId="39de57b9-85c0-4fd1-aaac-8ca2b6560ad0" providerId="ADAL" clId="{B4F7BA3C-DFC6-48F9-A62B-B03D2B47DB6D}" dt="2021-02-09T16:22:06.243" v="9"/>
          <pc:sldLayoutMkLst>
            <pc:docMk/>
            <pc:sldMasterMk cId="0" sldId="2147483648"/>
            <pc:sldLayoutMk cId="0" sldId="2147483651"/>
          </pc:sldLayoutMkLst>
          <pc:spChg chg="mod">
            <ac:chgData name="Alfred Asterjadhi" userId="39de57b9-85c0-4fd1-aaac-8ca2b6560ad0" providerId="ADAL" clId="{B4F7BA3C-DFC6-48F9-A62B-B03D2B47DB6D}" dt="2021-02-09T16:22:06.243" v="9"/>
            <ac:spMkLst>
              <pc:docMk/>
              <pc:sldMasterMk cId="0" sldId="2147483648"/>
              <pc:sldLayoutMk cId="0" sldId="2147483651"/>
              <ac:spMk id="4" creationId="{00000000-0000-0000-0000-000000000000}"/>
            </ac:spMkLst>
          </pc:spChg>
        </pc:sldLayoutChg>
        <pc:sldLayoutChg chg="modSp">
          <pc:chgData name="Alfred Asterjadhi" userId="39de57b9-85c0-4fd1-aaac-8ca2b6560ad0" providerId="ADAL" clId="{B4F7BA3C-DFC6-48F9-A62B-B03D2B47DB6D}" dt="2021-02-09T16:22:08.382" v="10"/>
          <pc:sldLayoutMkLst>
            <pc:docMk/>
            <pc:sldMasterMk cId="0" sldId="2147483648"/>
            <pc:sldLayoutMk cId="0" sldId="2147483652"/>
          </pc:sldLayoutMkLst>
          <pc:spChg chg="mod">
            <ac:chgData name="Alfred Asterjadhi" userId="39de57b9-85c0-4fd1-aaac-8ca2b6560ad0" providerId="ADAL" clId="{B4F7BA3C-DFC6-48F9-A62B-B03D2B47DB6D}" dt="2021-02-09T16:22:08.382" v="10"/>
            <ac:spMkLst>
              <pc:docMk/>
              <pc:sldMasterMk cId="0" sldId="2147483648"/>
              <pc:sldLayoutMk cId="0" sldId="2147483652"/>
              <ac:spMk id="5" creationId="{00000000-0000-0000-0000-000000000000}"/>
            </ac:spMkLst>
          </pc:spChg>
        </pc:sldLayoutChg>
        <pc:sldLayoutChg chg="modSp">
          <pc:chgData name="Alfred Asterjadhi" userId="39de57b9-85c0-4fd1-aaac-8ca2b6560ad0" providerId="ADAL" clId="{B4F7BA3C-DFC6-48F9-A62B-B03D2B47DB6D}" dt="2021-02-09T16:22:10.439" v="11"/>
          <pc:sldLayoutMkLst>
            <pc:docMk/>
            <pc:sldMasterMk cId="0" sldId="2147483648"/>
            <pc:sldLayoutMk cId="0" sldId="2147483654"/>
          </pc:sldLayoutMkLst>
          <pc:spChg chg="mod">
            <ac:chgData name="Alfred Asterjadhi" userId="39de57b9-85c0-4fd1-aaac-8ca2b6560ad0" providerId="ADAL" clId="{B4F7BA3C-DFC6-48F9-A62B-B03D2B47DB6D}" dt="2021-02-09T16:22:10.439" v="11"/>
            <ac:spMkLst>
              <pc:docMk/>
              <pc:sldMasterMk cId="0" sldId="2147483648"/>
              <pc:sldLayoutMk cId="0" sldId="2147483654"/>
              <ac:spMk id="3" creationId="{00000000-0000-0000-0000-000000000000}"/>
            </ac:spMkLst>
          </pc:spChg>
        </pc:sldLayoutChg>
        <pc:sldLayoutChg chg="modSp">
          <pc:chgData name="Alfred Asterjadhi" userId="39de57b9-85c0-4fd1-aaac-8ca2b6560ad0" providerId="ADAL" clId="{B4F7BA3C-DFC6-48F9-A62B-B03D2B47DB6D}" dt="2021-02-09T16:22:12.847" v="12"/>
          <pc:sldLayoutMkLst>
            <pc:docMk/>
            <pc:sldMasterMk cId="0" sldId="2147483648"/>
            <pc:sldLayoutMk cId="0" sldId="2147483655"/>
          </pc:sldLayoutMkLst>
          <pc:spChg chg="mod">
            <ac:chgData name="Alfred Asterjadhi" userId="39de57b9-85c0-4fd1-aaac-8ca2b6560ad0" providerId="ADAL" clId="{B4F7BA3C-DFC6-48F9-A62B-B03D2B47DB6D}" dt="2021-02-09T16:22:12.847" v="12"/>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69F70A5C-F45C-4CE0-8E99-593A3325F255}"/>
    <pc:docChg chg="undo custSel addSld delSld modSld modMainMaster">
      <pc:chgData name="Alfred Asterjadhi" userId="39de57b9-85c0-4fd1-aaac-8ca2b6560ad0" providerId="ADAL" clId="{69F70A5C-F45C-4CE0-8E99-593A3325F255}" dt="2021-02-09T16:18:42.917" v="214"/>
      <pc:docMkLst>
        <pc:docMk/>
      </pc:docMkLst>
      <pc:sldChg chg="modSp mod">
        <pc:chgData name="Alfred Asterjadhi" userId="39de57b9-85c0-4fd1-aaac-8ca2b6560ad0" providerId="ADAL" clId="{69F70A5C-F45C-4CE0-8E99-593A3325F255}" dt="2021-02-09T16:18:08.109" v="197" actId="20577"/>
        <pc:sldMkLst>
          <pc:docMk/>
          <pc:sldMk cId="0" sldId="256"/>
        </pc:sldMkLst>
        <pc:spChg chg="mod">
          <ac:chgData name="Alfred Asterjadhi" userId="39de57b9-85c0-4fd1-aaac-8ca2b6560ad0" providerId="ADAL" clId="{69F70A5C-F45C-4CE0-8E99-593A3325F255}" dt="2021-02-09T16:18:08.109" v="197" actId="20577"/>
          <ac:spMkLst>
            <pc:docMk/>
            <pc:sldMk cId="0" sldId="256"/>
            <ac:spMk id="6" creationId="{00000000-0000-0000-0000-000000000000}"/>
          </ac:spMkLst>
        </pc:spChg>
        <pc:spChg chg="mod">
          <ac:chgData name="Alfred Asterjadhi" userId="39de57b9-85c0-4fd1-aaac-8ca2b6560ad0" providerId="ADAL" clId="{69F70A5C-F45C-4CE0-8E99-593A3325F255}" dt="2021-02-09T15:56:15.314" v="34" actId="20577"/>
          <ac:spMkLst>
            <pc:docMk/>
            <pc:sldMk cId="0" sldId="256"/>
            <ac:spMk id="3073" creationId="{00000000-0000-0000-0000-000000000000}"/>
          </ac:spMkLst>
        </pc:spChg>
        <pc:spChg chg="mod">
          <ac:chgData name="Alfred Asterjadhi" userId="39de57b9-85c0-4fd1-aaac-8ca2b6560ad0" providerId="ADAL" clId="{69F70A5C-F45C-4CE0-8E99-593A3325F255}" dt="2021-02-09T15:56:05.557" v="28" actId="20577"/>
          <ac:spMkLst>
            <pc:docMk/>
            <pc:sldMk cId="0" sldId="256"/>
            <ac:spMk id="3074" creationId="{00000000-0000-0000-0000-000000000000}"/>
          </ac:spMkLst>
        </pc:spChg>
      </pc:sldChg>
      <pc:sldChg chg="modSp mod">
        <pc:chgData name="Alfred Asterjadhi" userId="39de57b9-85c0-4fd1-aaac-8ca2b6560ad0" providerId="ADAL" clId="{69F70A5C-F45C-4CE0-8E99-593A3325F255}" dt="2021-02-09T16:18:13.302" v="198"/>
        <pc:sldMkLst>
          <pc:docMk/>
          <pc:sldMk cId="0" sldId="257"/>
        </pc:sldMkLst>
        <pc:spChg chg="mod">
          <ac:chgData name="Alfred Asterjadhi" userId="39de57b9-85c0-4fd1-aaac-8ca2b6560ad0" providerId="ADAL" clId="{69F70A5C-F45C-4CE0-8E99-593A3325F255}" dt="2021-02-09T16:18:13.302" v="198"/>
          <ac:spMkLst>
            <pc:docMk/>
            <pc:sldMk cId="0" sldId="257"/>
            <ac:spMk id="7" creationId="{4565958B-DD30-4EE7-AF20-DC550898176B}"/>
          </ac:spMkLst>
        </pc:spChg>
        <pc:spChg chg="mod">
          <ac:chgData name="Alfred Asterjadhi" userId="39de57b9-85c0-4fd1-aaac-8ca2b6560ad0" providerId="ADAL" clId="{69F70A5C-F45C-4CE0-8E99-593A3325F255}" dt="2021-02-09T15:56:50.698" v="47" actId="20577"/>
          <ac:spMkLst>
            <pc:docMk/>
            <pc:sldMk cId="0" sldId="257"/>
            <ac:spMk id="4098" creationId="{00000000-0000-0000-0000-000000000000}"/>
          </ac:spMkLst>
        </pc:spChg>
      </pc:sldChg>
      <pc:sldChg chg="modSp">
        <pc:chgData name="Alfred Asterjadhi" userId="39de57b9-85c0-4fd1-aaac-8ca2b6560ad0" providerId="ADAL" clId="{69F70A5C-F45C-4CE0-8E99-593A3325F255}" dt="2021-02-09T16:18:15.024" v="199"/>
        <pc:sldMkLst>
          <pc:docMk/>
          <pc:sldMk cId="3254182675" sldId="258"/>
        </pc:sldMkLst>
        <pc:spChg chg="mod">
          <ac:chgData name="Alfred Asterjadhi" userId="39de57b9-85c0-4fd1-aaac-8ca2b6560ad0" providerId="ADAL" clId="{69F70A5C-F45C-4CE0-8E99-593A3325F255}" dt="2021-02-09T16:18:15.024" v="199"/>
          <ac:spMkLst>
            <pc:docMk/>
            <pc:sldMk cId="3254182675" sldId="258"/>
            <ac:spMk id="7" creationId="{4F62ADF5-BC8B-4EF4-B4E8-C355611EECFF}"/>
          </ac:spMkLst>
        </pc:spChg>
      </pc:sldChg>
      <pc:sldChg chg="modSp">
        <pc:chgData name="Alfred Asterjadhi" userId="39de57b9-85c0-4fd1-aaac-8ca2b6560ad0" providerId="ADAL" clId="{69F70A5C-F45C-4CE0-8E99-593A3325F255}" dt="2021-02-09T16:18:17.455" v="200"/>
        <pc:sldMkLst>
          <pc:docMk/>
          <pc:sldMk cId="3136880362" sldId="260"/>
        </pc:sldMkLst>
        <pc:spChg chg="mod">
          <ac:chgData name="Alfred Asterjadhi" userId="39de57b9-85c0-4fd1-aaac-8ca2b6560ad0" providerId="ADAL" clId="{69F70A5C-F45C-4CE0-8E99-593A3325F255}" dt="2021-02-09T16:18:17.455" v="200"/>
          <ac:spMkLst>
            <pc:docMk/>
            <pc:sldMk cId="3136880362" sldId="260"/>
            <ac:spMk id="7" creationId="{733EE7F5-4D25-4915-8021-FD9EE23E2C32}"/>
          </ac:spMkLst>
        </pc:spChg>
      </pc:sldChg>
      <pc:sldChg chg="modSp">
        <pc:chgData name="Alfred Asterjadhi" userId="39de57b9-85c0-4fd1-aaac-8ca2b6560ad0" providerId="ADAL" clId="{69F70A5C-F45C-4CE0-8E99-593A3325F255}" dt="2021-02-09T16:18:20.767" v="202"/>
        <pc:sldMkLst>
          <pc:docMk/>
          <pc:sldMk cId="1676196551" sldId="261"/>
        </pc:sldMkLst>
        <pc:spChg chg="mod">
          <ac:chgData name="Alfred Asterjadhi" userId="39de57b9-85c0-4fd1-aaac-8ca2b6560ad0" providerId="ADAL" clId="{69F70A5C-F45C-4CE0-8E99-593A3325F255}" dt="2021-02-09T16:18:20.767" v="202"/>
          <ac:spMkLst>
            <pc:docMk/>
            <pc:sldMk cId="1676196551" sldId="261"/>
            <ac:spMk id="7" creationId="{0A0F1EBF-63A8-4C75-8DB7-0D8CD44D0896}"/>
          </ac:spMkLst>
        </pc:spChg>
      </pc:sldChg>
      <pc:sldChg chg="modSp">
        <pc:chgData name="Alfred Asterjadhi" userId="39de57b9-85c0-4fd1-aaac-8ca2b6560ad0" providerId="ADAL" clId="{69F70A5C-F45C-4CE0-8E99-593A3325F255}" dt="2021-02-09T16:18:22.388" v="203"/>
        <pc:sldMkLst>
          <pc:docMk/>
          <pc:sldMk cId="2927177891" sldId="263"/>
        </pc:sldMkLst>
        <pc:spChg chg="mod">
          <ac:chgData name="Alfred Asterjadhi" userId="39de57b9-85c0-4fd1-aaac-8ca2b6560ad0" providerId="ADAL" clId="{69F70A5C-F45C-4CE0-8E99-593A3325F255}" dt="2021-02-09T16:18:22.388" v="203"/>
          <ac:spMkLst>
            <pc:docMk/>
            <pc:sldMk cId="2927177891" sldId="263"/>
            <ac:spMk id="9" creationId="{4BB4CFD1-21C6-467E-AB6E-3577A473F86D}"/>
          </ac:spMkLst>
        </pc:spChg>
      </pc:sldChg>
      <pc:sldChg chg="modSp">
        <pc:chgData name="Alfred Asterjadhi" userId="39de57b9-85c0-4fd1-aaac-8ca2b6560ad0" providerId="ADAL" clId="{69F70A5C-F45C-4CE0-8E99-593A3325F255}" dt="2021-02-09T16:18:24.571" v="204"/>
        <pc:sldMkLst>
          <pc:docMk/>
          <pc:sldMk cId="4277600907" sldId="264"/>
        </pc:sldMkLst>
        <pc:spChg chg="mod">
          <ac:chgData name="Alfred Asterjadhi" userId="39de57b9-85c0-4fd1-aaac-8ca2b6560ad0" providerId="ADAL" clId="{69F70A5C-F45C-4CE0-8E99-593A3325F255}" dt="2021-02-09T16:18:24.571" v="204"/>
          <ac:spMkLst>
            <pc:docMk/>
            <pc:sldMk cId="4277600907" sldId="264"/>
            <ac:spMk id="8" creationId="{B2C4C695-AFB3-4956-B721-DB0805BA0685}"/>
          </ac:spMkLst>
        </pc:spChg>
      </pc:sldChg>
      <pc:sldChg chg="modSp">
        <pc:chgData name="Alfred Asterjadhi" userId="39de57b9-85c0-4fd1-aaac-8ca2b6560ad0" providerId="ADAL" clId="{69F70A5C-F45C-4CE0-8E99-593A3325F255}" dt="2021-02-09T16:18:26.334" v="205"/>
        <pc:sldMkLst>
          <pc:docMk/>
          <pc:sldMk cId="2436815634" sldId="265"/>
        </pc:sldMkLst>
        <pc:spChg chg="mod">
          <ac:chgData name="Alfred Asterjadhi" userId="39de57b9-85c0-4fd1-aaac-8ca2b6560ad0" providerId="ADAL" clId="{69F70A5C-F45C-4CE0-8E99-593A3325F255}" dt="2021-02-09T16:18:26.334" v="205"/>
          <ac:spMkLst>
            <pc:docMk/>
            <pc:sldMk cId="2436815634" sldId="265"/>
            <ac:spMk id="9" creationId="{535943CE-0A57-43F4-9844-46B4091CBC16}"/>
          </ac:spMkLst>
        </pc:spChg>
      </pc:sldChg>
      <pc:sldChg chg="modSp">
        <pc:chgData name="Alfred Asterjadhi" userId="39de57b9-85c0-4fd1-aaac-8ca2b6560ad0" providerId="ADAL" clId="{69F70A5C-F45C-4CE0-8E99-593A3325F255}" dt="2021-02-09T16:18:28.048" v="206"/>
        <pc:sldMkLst>
          <pc:docMk/>
          <pc:sldMk cId="2400177835" sldId="266"/>
        </pc:sldMkLst>
        <pc:spChg chg="mod">
          <ac:chgData name="Alfred Asterjadhi" userId="39de57b9-85c0-4fd1-aaac-8ca2b6560ad0" providerId="ADAL" clId="{69F70A5C-F45C-4CE0-8E99-593A3325F255}" dt="2021-02-09T16:18:28.048" v="206"/>
          <ac:spMkLst>
            <pc:docMk/>
            <pc:sldMk cId="2400177835" sldId="266"/>
            <ac:spMk id="8" creationId="{C5505616-1CE2-43B4-878B-31634EEB6CA7}"/>
          </ac:spMkLst>
        </pc:spChg>
      </pc:sldChg>
      <pc:sldChg chg="modSp mod">
        <pc:chgData name="Alfred Asterjadhi" userId="39de57b9-85c0-4fd1-aaac-8ca2b6560ad0" providerId="ADAL" clId="{69F70A5C-F45C-4CE0-8E99-593A3325F255}" dt="2021-02-09T16:18:36.217" v="211"/>
        <pc:sldMkLst>
          <pc:docMk/>
          <pc:sldMk cId="132832093" sldId="267"/>
        </pc:sldMkLst>
        <pc:spChg chg="mod">
          <ac:chgData name="Alfred Asterjadhi" userId="39de57b9-85c0-4fd1-aaac-8ca2b6560ad0" providerId="ADAL" clId="{69F70A5C-F45C-4CE0-8E99-593A3325F255}" dt="2021-02-09T15:58:07.633" v="50" actId="20577"/>
          <ac:spMkLst>
            <pc:docMk/>
            <pc:sldMk cId="132832093" sldId="267"/>
            <ac:spMk id="3" creationId="{00000000-0000-0000-0000-000000000000}"/>
          </ac:spMkLst>
        </pc:spChg>
        <pc:spChg chg="mod">
          <ac:chgData name="Alfred Asterjadhi" userId="39de57b9-85c0-4fd1-aaac-8ca2b6560ad0" providerId="ADAL" clId="{69F70A5C-F45C-4CE0-8E99-593A3325F255}" dt="2021-02-09T16:18:36.217" v="211"/>
          <ac:spMkLst>
            <pc:docMk/>
            <pc:sldMk cId="132832093" sldId="267"/>
            <ac:spMk id="7" creationId="{C00CAC69-BF6D-4936-9CE0-D96F88ACD748}"/>
          </ac:spMkLst>
        </pc:spChg>
      </pc:sldChg>
      <pc:sldChg chg="modSp">
        <pc:chgData name="Alfred Asterjadhi" userId="39de57b9-85c0-4fd1-aaac-8ca2b6560ad0" providerId="ADAL" clId="{69F70A5C-F45C-4CE0-8E99-593A3325F255}" dt="2021-02-09T16:18:29.597" v="207"/>
        <pc:sldMkLst>
          <pc:docMk/>
          <pc:sldMk cId="3387863760" sldId="270"/>
        </pc:sldMkLst>
        <pc:spChg chg="mod">
          <ac:chgData name="Alfred Asterjadhi" userId="39de57b9-85c0-4fd1-aaac-8ca2b6560ad0" providerId="ADAL" clId="{69F70A5C-F45C-4CE0-8E99-593A3325F255}" dt="2021-02-09T16:18:29.597" v="207"/>
          <ac:spMkLst>
            <pc:docMk/>
            <pc:sldMk cId="3387863760" sldId="270"/>
            <ac:spMk id="8" creationId="{B1C9D975-9B89-429E-A2AD-175C2CE0D83A}"/>
          </ac:spMkLst>
        </pc:spChg>
      </pc:sldChg>
      <pc:sldChg chg="delSp modSp mod">
        <pc:chgData name="Alfred Asterjadhi" userId="39de57b9-85c0-4fd1-aaac-8ca2b6560ad0" providerId="ADAL" clId="{69F70A5C-F45C-4CE0-8E99-593A3325F255}" dt="2021-02-09T16:18:38.521" v="212"/>
        <pc:sldMkLst>
          <pc:docMk/>
          <pc:sldMk cId="2243228416" sldId="299"/>
        </pc:sldMkLst>
        <pc:spChg chg="mod">
          <ac:chgData name="Alfred Asterjadhi" userId="39de57b9-85c0-4fd1-aaac-8ca2b6560ad0" providerId="ADAL" clId="{69F70A5C-F45C-4CE0-8E99-593A3325F255}" dt="2021-02-09T16:16:57.329" v="163" actId="14100"/>
          <ac:spMkLst>
            <pc:docMk/>
            <pc:sldMk cId="2243228416" sldId="299"/>
            <ac:spMk id="3" creationId="{3857177C-4F12-41D1-AB93-6925069E5DB9}"/>
          </ac:spMkLst>
        </pc:spChg>
        <pc:spChg chg="mod">
          <ac:chgData name="Alfred Asterjadhi" userId="39de57b9-85c0-4fd1-aaac-8ca2b6560ad0" providerId="ADAL" clId="{69F70A5C-F45C-4CE0-8E99-593A3325F255}" dt="2021-02-09T16:18:38.521" v="212"/>
          <ac:spMkLst>
            <pc:docMk/>
            <pc:sldMk cId="2243228416" sldId="299"/>
            <ac:spMk id="8" creationId="{ADA0A8BA-AA59-4AB6-9BD0-89E3B2E275F5}"/>
          </ac:spMkLst>
        </pc:spChg>
        <pc:spChg chg="mod">
          <ac:chgData name="Alfred Asterjadhi" userId="39de57b9-85c0-4fd1-aaac-8ca2b6560ad0" providerId="ADAL" clId="{69F70A5C-F45C-4CE0-8E99-593A3325F255}" dt="2021-02-09T16:17:18.897" v="174" actId="20577"/>
          <ac:spMkLst>
            <pc:docMk/>
            <pc:sldMk cId="2243228416" sldId="299"/>
            <ac:spMk id="17" creationId="{442A1050-6527-4B2E-A943-E125D6B48B52}"/>
          </ac:spMkLst>
        </pc:spChg>
        <pc:spChg chg="del">
          <ac:chgData name="Alfred Asterjadhi" userId="39de57b9-85c0-4fd1-aaac-8ca2b6560ad0" providerId="ADAL" clId="{69F70A5C-F45C-4CE0-8E99-593A3325F255}" dt="2021-02-09T16:01:51.477" v="64" actId="478"/>
          <ac:spMkLst>
            <pc:docMk/>
            <pc:sldMk cId="2243228416" sldId="299"/>
            <ac:spMk id="18" creationId="{85E9751F-9C9F-433F-B45B-75AD3CEE784B}"/>
          </ac:spMkLst>
        </pc:spChg>
      </pc:sldChg>
      <pc:sldChg chg="modSp">
        <pc:chgData name="Alfred Asterjadhi" userId="39de57b9-85c0-4fd1-aaac-8ca2b6560ad0" providerId="ADAL" clId="{69F70A5C-F45C-4CE0-8E99-593A3325F255}" dt="2021-02-09T16:18:42.917" v="214"/>
        <pc:sldMkLst>
          <pc:docMk/>
          <pc:sldMk cId="1677969607" sldId="323"/>
        </pc:sldMkLst>
        <pc:spChg chg="mod">
          <ac:chgData name="Alfred Asterjadhi" userId="39de57b9-85c0-4fd1-aaac-8ca2b6560ad0" providerId="ADAL" clId="{69F70A5C-F45C-4CE0-8E99-593A3325F255}" dt="2021-02-09T16:18:42.917" v="214"/>
          <ac:spMkLst>
            <pc:docMk/>
            <pc:sldMk cId="1677969607" sldId="323"/>
            <ac:spMk id="7" creationId="{247ADCDE-7164-400D-8B27-4BAED4FE7810}"/>
          </ac:spMkLst>
        </pc:spChg>
      </pc:sldChg>
      <pc:sldChg chg="del">
        <pc:chgData name="Alfred Asterjadhi" userId="39de57b9-85c0-4fd1-aaac-8ca2b6560ad0" providerId="ADAL" clId="{69F70A5C-F45C-4CE0-8E99-593A3325F255}" dt="2021-02-09T16:17:41.031" v="175" actId="47"/>
        <pc:sldMkLst>
          <pc:docMk/>
          <pc:sldMk cId="596865926" sldId="324"/>
        </pc:sldMkLst>
      </pc:sldChg>
      <pc:sldChg chg="del">
        <pc:chgData name="Alfred Asterjadhi" userId="39de57b9-85c0-4fd1-aaac-8ca2b6560ad0" providerId="ADAL" clId="{69F70A5C-F45C-4CE0-8E99-593A3325F255}" dt="2021-02-09T16:17:42.063" v="176" actId="47"/>
        <pc:sldMkLst>
          <pc:docMk/>
          <pc:sldMk cId="3464474659" sldId="325"/>
        </pc:sldMkLst>
      </pc:sldChg>
      <pc:sldChg chg="del">
        <pc:chgData name="Alfred Asterjadhi" userId="39de57b9-85c0-4fd1-aaac-8ca2b6560ad0" providerId="ADAL" clId="{69F70A5C-F45C-4CE0-8E99-593A3325F255}" dt="2021-02-09T16:17:42.918" v="177" actId="47"/>
        <pc:sldMkLst>
          <pc:docMk/>
          <pc:sldMk cId="3263408447" sldId="326"/>
        </pc:sldMkLst>
      </pc:sldChg>
      <pc:sldChg chg="del">
        <pc:chgData name="Alfred Asterjadhi" userId="39de57b9-85c0-4fd1-aaac-8ca2b6560ad0" providerId="ADAL" clId="{69F70A5C-F45C-4CE0-8E99-593A3325F255}" dt="2021-02-09T16:17:43.804" v="178" actId="47"/>
        <pc:sldMkLst>
          <pc:docMk/>
          <pc:sldMk cId="1491866732" sldId="327"/>
        </pc:sldMkLst>
      </pc:sldChg>
      <pc:sldChg chg="modSp">
        <pc:chgData name="Alfred Asterjadhi" userId="39de57b9-85c0-4fd1-aaac-8ca2b6560ad0" providerId="ADAL" clId="{69F70A5C-F45C-4CE0-8E99-593A3325F255}" dt="2021-02-09T16:18:19.086" v="201"/>
        <pc:sldMkLst>
          <pc:docMk/>
          <pc:sldMk cId="1908471061" sldId="328"/>
        </pc:sldMkLst>
        <pc:spChg chg="mod">
          <ac:chgData name="Alfred Asterjadhi" userId="39de57b9-85c0-4fd1-aaac-8ca2b6560ad0" providerId="ADAL" clId="{69F70A5C-F45C-4CE0-8E99-593A3325F255}" dt="2021-02-09T16:18:19.086" v="201"/>
          <ac:spMkLst>
            <pc:docMk/>
            <pc:sldMk cId="1908471061" sldId="328"/>
            <ac:spMk id="6" creationId="{FCA6EDD1-4720-45B9-8B18-08C7AF47C492}"/>
          </ac:spMkLst>
        </pc:spChg>
      </pc:sldChg>
      <pc:sldChg chg="del">
        <pc:chgData name="Alfred Asterjadhi" userId="39de57b9-85c0-4fd1-aaac-8ca2b6560ad0" providerId="ADAL" clId="{69F70A5C-F45C-4CE0-8E99-593A3325F255}" dt="2021-02-09T16:17:44.706" v="179" actId="47"/>
        <pc:sldMkLst>
          <pc:docMk/>
          <pc:sldMk cId="2064304001" sldId="329"/>
        </pc:sldMkLst>
      </pc:sldChg>
      <pc:sldChg chg="modSp">
        <pc:chgData name="Alfred Asterjadhi" userId="39de57b9-85c0-4fd1-aaac-8ca2b6560ad0" providerId="ADAL" clId="{69F70A5C-F45C-4CE0-8E99-593A3325F255}" dt="2021-02-09T16:18:31.231" v="208"/>
        <pc:sldMkLst>
          <pc:docMk/>
          <pc:sldMk cId="15571502" sldId="330"/>
        </pc:sldMkLst>
        <pc:spChg chg="mod">
          <ac:chgData name="Alfred Asterjadhi" userId="39de57b9-85c0-4fd1-aaac-8ca2b6560ad0" providerId="ADAL" clId="{69F70A5C-F45C-4CE0-8E99-593A3325F255}" dt="2021-02-09T16:18:31.231" v="208"/>
          <ac:spMkLst>
            <pc:docMk/>
            <pc:sldMk cId="15571502" sldId="330"/>
            <ac:spMk id="6" creationId="{5C48BDE3-7807-417F-A4F1-5356D38590CA}"/>
          </ac:spMkLst>
        </pc:spChg>
      </pc:sldChg>
      <pc:sldChg chg="modSp">
        <pc:chgData name="Alfred Asterjadhi" userId="39de57b9-85c0-4fd1-aaac-8ca2b6560ad0" providerId="ADAL" clId="{69F70A5C-F45C-4CE0-8E99-593A3325F255}" dt="2021-02-09T16:18:32.767" v="209"/>
        <pc:sldMkLst>
          <pc:docMk/>
          <pc:sldMk cId="3200711991" sldId="331"/>
        </pc:sldMkLst>
        <pc:spChg chg="mod">
          <ac:chgData name="Alfred Asterjadhi" userId="39de57b9-85c0-4fd1-aaac-8ca2b6560ad0" providerId="ADAL" clId="{69F70A5C-F45C-4CE0-8E99-593A3325F255}" dt="2021-02-09T16:18:32.767" v="209"/>
          <ac:spMkLst>
            <pc:docMk/>
            <pc:sldMk cId="3200711991" sldId="331"/>
            <ac:spMk id="6" creationId="{C3BF5992-FFFD-4B64-900D-0590BA3C03CE}"/>
          </ac:spMkLst>
        </pc:spChg>
      </pc:sldChg>
      <pc:sldChg chg="modSp">
        <pc:chgData name="Alfred Asterjadhi" userId="39de57b9-85c0-4fd1-aaac-8ca2b6560ad0" providerId="ADAL" clId="{69F70A5C-F45C-4CE0-8E99-593A3325F255}" dt="2021-02-09T16:18:34.478" v="210"/>
        <pc:sldMkLst>
          <pc:docMk/>
          <pc:sldMk cId="2409609221" sldId="332"/>
        </pc:sldMkLst>
        <pc:spChg chg="mod">
          <ac:chgData name="Alfred Asterjadhi" userId="39de57b9-85c0-4fd1-aaac-8ca2b6560ad0" providerId="ADAL" clId="{69F70A5C-F45C-4CE0-8E99-593A3325F255}" dt="2021-02-09T16:18:34.478" v="210"/>
          <ac:spMkLst>
            <pc:docMk/>
            <pc:sldMk cId="2409609221" sldId="332"/>
            <ac:spMk id="6" creationId="{2B4D6F20-084B-4EE9-AD6D-290838010348}"/>
          </ac:spMkLst>
        </pc:spChg>
      </pc:sldChg>
      <pc:sldChg chg="modSp new">
        <pc:chgData name="Alfred Asterjadhi" userId="39de57b9-85c0-4fd1-aaac-8ca2b6560ad0" providerId="ADAL" clId="{69F70A5C-F45C-4CE0-8E99-593A3325F255}" dt="2021-02-09T16:18:40.272" v="213"/>
        <pc:sldMkLst>
          <pc:docMk/>
          <pc:sldMk cId="2787904785" sldId="333"/>
        </pc:sldMkLst>
        <pc:spChg chg="mod">
          <ac:chgData name="Alfred Asterjadhi" userId="39de57b9-85c0-4fd1-aaac-8ca2b6560ad0" providerId="ADAL" clId="{69F70A5C-F45C-4CE0-8E99-593A3325F255}" dt="2021-02-09T16:18:40.272" v="213"/>
          <ac:spMkLst>
            <pc:docMk/>
            <pc:sldMk cId="2787904785" sldId="333"/>
            <ac:spMk id="6" creationId="{48671B1A-9F14-480B-994B-6EB670BC6E7F}"/>
          </ac:spMkLst>
        </pc:spChg>
      </pc:sldChg>
      <pc:sldMasterChg chg="modSp mod">
        <pc:chgData name="Alfred Asterjadhi" userId="39de57b9-85c0-4fd1-aaac-8ca2b6560ad0" providerId="ADAL" clId="{69F70A5C-F45C-4CE0-8E99-593A3325F255}" dt="2021-02-09T15:55:41.068" v="16" actId="20577"/>
        <pc:sldMasterMkLst>
          <pc:docMk/>
          <pc:sldMasterMk cId="0" sldId="2147483648"/>
        </pc:sldMasterMkLst>
        <pc:spChg chg="mod">
          <ac:chgData name="Alfred Asterjadhi" userId="39de57b9-85c0-4fd1-aaac-8ca2b6560ad0" providerId="ADAL" clId="{69F70A5C-F45C-4CE0-8E99-593A3325F255}" dt="2021-02-09T15:55:41.068" v="16" actId="20577"/>
          <ac:spMkLst>
            <pc:docMk/>
            <pc:sldMasterMk cId="0" sldId="2147483648"/>
            <ac:spMk id="10" creationId="{00000000-0000-0000-0000-000000000000}"/>
          </ac:spMkLst>
        </pc:spChg>
        <pc:spChg chg="mod">
          <ac:chgData name="Alfred Asterjadhi" userId="39de57b9-85c0-4fd1-aaac-8ca2b6560ad0" providerId="ADAL" clId="{69F70A5C-F45C-4CE0-8E99-593A3325F255}" dt="2021-02-09T15:55:30.514" v="9" actId="20577"/>
          <ac:spMkLst>
            <pc:docMk/>
            <pc:sldMasterMk cId="0" sldId="2147483648"/>
            <ac:spMk id="1027" creationId="{00000000-0000-0000-0000-000000000000}"/>
          </ac:spMkLst>
        </pc:spChg>
      </pc:sldMasterChg>
    </pc:docChg>
  </pc:docChgLst>
</pc:chgInfo>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7/14/2021</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5</a:t>
            </a:fld>
            <a:endParaRPr lang="en-US"/>
          </a:p>
        </p:txBody>
      </p:sp>
    </p:spTree>
    <p:extLst>
      <p:ext uri="{BB962C8B-B14F-4D97-AF65-F5344CB8AC3E}">
        <p14:creationId xmlns:p14="http://schemas.microsoft.com/office/powerpoint/2010/main" val="1302644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March 2021</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March 2021</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March 2021</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March 2021</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March 2021</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March 2021</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July 2021</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802.11-21/0924r5</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6.xml.rels><?xml version="1.0" encoding="UTF-8" standalone="yes"?>
<Relationships xmlns="http://schemas.openxmlformats.org/package/2006/relationships"><Relationship Id="rId2" Type="http://schemas.openxmlformats.org/officeDocument/2006/relationships/hyperlink" Target="https://mentor.ieee.org/802.11/dcn/21/11-21-1090-01-00be-july-sept-tgbe-teleconference-agenda.docx"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11/dcn/21/11-21-1053-00-00be-cc36-cr-for-36-3-2-6-ru-and-mru-restrictions-for-20-mhz-operation.docx" TargetMode="External"/><Relationship Id="rId7" Type="http://schemas.openxmlformats.org/officeDocument/2006/relationships/hyperlink" Target="https://mentor.ieee.org/802.11/dcn/21/11-21-0247-04-00be-bandwidthindicationinrtsctsin320mhzppduandpuncturedpreambles.pptx" TargetMode="External"/><Relationship Id="rId2" Type="http://schemas.openxmlformats.org/officeDocument/2006/relationships/hyperlink" Target="https://mentor.ieee.org/802.11/dcn/21/11-21-1052-00-00be-cc36-cr-for-36-3-12-9-eht-stf.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1131-00-00be-cc36-plme.docx" TargetMode="External"/><Relationship Id="rId5" Type="http://schemas.openxmlformats.org/officeDocument/2006/relationships/hyperlink" Target="https://mentor.ieee.org/802.11/dcn/21/11-21-1127-00-00be-cc36-cr-on-ppdu-encoding-process.docx" TargetMode="External"/><Relationship Id="rId4" Type="http://schemas.openxmlformats.org/officeDocument/2006/relationships/hyperlink" Target="https://mentor.ieee.org/802.11/dcn/21/11-21-1054-00-00be-cc36-cr-for-cid-4971-to-4974.docx" TargetMode="External"/></Relationships>
</file>

<file path=ppt/slides/_rels/slide19.xml.rels><?xml version="1.0" encoding="UTF-8" standalone="yes"?>
<Relationships xmlns="http://schemas.openxmlformats.org/package/2006/relationships"><Relationship Id="rId8" Type="http://schemas.openxmlformats.org/officeDocument/2006/relationships/hyperlink" Target="https://mentor.ieee.org/802.11/dcn/21/11-21-0282-06-00be-resolutions-for-cc34-cids-for-mlo-tid-to-link-mapping-subclause.docx" TargetMode="External"/><Relationship Id="rId3" Type="http://schemas.openxmlformats.org/officeDocument/2006/relationships/hyperlink" Target="https://mentor.ieee.org/802.11/dcn/21/11-21-0622-01-00be-tbd-and-cr-for-critical-update-for-non-ap-sta.docx" TargetMode="External"/><Relationship Id="rId7" Type="http://schemas.openxmlformats.org/officeDocument/2006/relationships/hyperlink" Target="https://mentor.ieee.org/802.11/dcn/21/11-21-0741-03-00be-cr-for-cid-2162-and-2163.docx" TargetMode="External"/><Relationship Id="rId2" Type="http://schemas.openxmlformats.org/officeDocument/2006/relationships/hyperlink" Target="https://mentor.ieee.org/802.11/dcn/21/11-21-0501-02-00be-cr-for-35-3-8.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0534-07-00be-cr-ml-reconfiguration.docx" TargetMode="External"/><Relationship Id="rId11" Type="http://schemas.openxmlformats.org/officeDocument/2006/relationships/hyperlink" Target="https://mentor.ieee.org/802.11/dcn/21/11-21-0650-09-00be-cc34-resolution-for-cids-related-to-mlo-discovery.docx" TargetMode="External"/><Relationship Id="rId5" Type="http://schemas.openxmlformats.org/officeDocument/2006/relationships/hyperlink" Target="https://mentor.ieee.org/802.11/dcn/21/11-21-0594-01-00be-cr-for-cids-related-to-sta-mac-address-of-non-ap-mld.docx" TargetMode="External"/><Relationship Id="rId10" Type="http://schemas.openxmlformats.org/officeDocument/2006/relationships/hyperlink" Target="https://mentor.ieee.org/802.11/dcn/21/11-21-0971-00-00be-pdt-for-fast-ml-transition.docx" TargetMode="External"/><Relationship Id="rId4" Type="http://schemas.openxmlformats.org/officeDocument/2006/relationships/hyperlink" Target="https://mentor.ieee.org/802.11/dcn/21/11-21-0467-01-00be-cr-for-35-3-4-3-multi-link-element-usage.docx" TargetMode="External"/><Relationship Id="rId9" Type="http://schemas.openxmlformats.org/officeDocument/2006/relationships/hyperlink" Target="https://mentor.ieee.org/802.11/dcn/21/11-21-0792-02-00be-pdt-for-cc34-resolution-for-cid3222.docx"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s://mentor.ieee.org/802.11/dcn/20/11-20-1982-29-00be-tgbe-motions-list-for-teleconferences-part-2.pptx" TargetMode="External"/><Relationship Id="rId3" Type="http://schemas.openxmlformats.org/officeDocument/2006/relationships/hyperlink" Target="https://mentor.ieee.org/802.11/dcn/21/11-21-1018-04-00be-ieee-802-11be-cc36-comments.xlsx" TargetMode="External"/><Relationship Id="rId7" Type="http://schemas.openxmlformats.org/officeDocument/2006/relationships/hyperlink" Target="https://mentor.ieee.org/802.11/dcn/21/11-21-0706-04-00be-tgbe-coexistence-assessment-document.docx" TargetMode="External"/><Relationship Id="rId2" Type="http://schemas.openxmlformats.org/officeDocument/2006/relationships/hyperlink" Target="https://mentor.ieee.org/802.11/dcn/21/11-21-1062-01-00be-tgbe-editor-s-report-on-cc36-and-cc37.ppt" TargetMode="External"/><Relationship Id="rId1" Type="http://schemas.openxmlformats.org/officeDocument/2006/relationships/slideLayout" Target="../slideLayouts/slideLayout2.xml"/><Relationship Id="rId6" Type="http://schemas.openxmlformats.org/officeDocument/2006/relationships/hyperlink" Target="https://mentor.ieee.org/802.11/dcn/21/11-21-1059-00-00be-comment-resolution-for-cc37.docx" TargetMode="External"/><Relationship Id="rId5" Type="http://schemas.openxmlformats.org/officeDocument/2006/relationships/hyperlink" Target="https://mentor.ieee.org/802.11/dcn/21/11-21-0915-00-00be-mac-cr-to-mr-comments.docx" TargetMode="External"/><Relationship Id="rId4" Type="http://schemas.openxmlformats.org/officeDocument/2006/relationships/hyperlink" Target="https://mentor.ieee.org/802.11/dcn/21/11-21-0662-02-00be-cr-for-35-4-2-ul-mu-operation.docx" TargetMode="External"/><Relationship Id="rId9" Type="http://schemas.openxmlformats.org/officeDocument/2006/relationships/hyperlink" Target="https://mentor.ieee.org/802.11/dcn/20/11-20-1903-03-00be-random-access-for-11be.pptx" TargetMode="Externa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https://development.standards.ieee.org/P1102800033/par" TargetMode="External"/><Relationship Id="rId2" Type="http://schemas.openxmlformats.org/officeDocument/2006/relationships/hyperlink" Target="http://www.ieee802.org/11/Reports/tgbe_update.htm" TargetMode="External"/><Relationship Id="rId1" Type="http://schemas.openxmlformats.org/officeDocument/2006/relationships/slideLayout" Target="../slideLayouts/slideLayout2.xml"/><Relationship Id="rId4" Type="http://schemas.openxmlformats.org/officeDocument/2006/relationships/hyperlink" Target="https://mentor.ieee.org/802-ec/dcn/19/ec-19-0063-00-ACSD-p802-11be.docx"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s://www.ieee802.org/11/Meetings/Meeting_Plan.html" TargetMode="External"/><Relationship Id="rId2" Type="http://schemas.openxmlformats.org/officeDocument/2006/relationships/hyperlink" Target="https://cvent.me/D5LYLq"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hyperlink" Target="mailto:jrosdahl@ieee.org" TargetMode="External"/></Relationships>
</file>

<file path=ppt/slides/_rels/slide6.xml.rels><?xml version="1.0" encoding="UTF-8" standalone="yes"?>
<Relationships xmlns="http://schemas.openxmlformats.org/package/2006/relationships"><Relationship Id="rId8" Type="http://schemas.openxmlformats.org/officeDocument/2006/relationships/hyperlink" Target="mailto:liwen.chu@nxp.com" TargetMode="External"/><Relationship Id="rId3" Type="http://schemas.openxmlformats.org/officeDocument/2006/relationships/hyperlink" Target="https://imat.ieee.org/attendance" TargetMode="External"/><Relationship Id="rId7" Type="http://schemas.openxmlformats.org/officeDocument/2006/relationships/hyperlink" Target="mailto:tianyu@apple.com" TargetMode="External"/><Relationship Id="rId2" Type="http://schemas.openxmlformats.org/officeDocument/2006/relationships/hyperlink" Target="https://mentor.ieee.org/802-ec/dcn/16/ec-16-0180-05-00EC-ieee-802-participation-slide.pptx" TargetMode="External"/><Relationship Id="rId1" Type="http://schemas.openxmlformats.org/officeDocument/2006/relationships/slideLayout" Target="../slideLayouts/slideLayout2.xml"/><Relationship Id="rId6" Type="http://schemas.openxmlformats.org/officeDocument/2006/relationships/hyperlink" Target="mailto:sschelstraete@maxlinear.com" TargetMode="External"/><Relationship Id="rId5" Type="http://schemas.openxmlformats.org/officeDocument/2006/relationships/hyperlink" Target="mailto:aasterja@qti.qualcomm.com" TargetMode="External"/><Relationship Id="rId4" Type="http://schemas.openxmlformats.org/officeDocument/2006/relationships/hyperlink" Target="mailto:dennis.sundman@ericsson.com" TargetMode="External"/><Relationship Id="rId9" Type="http://schemas.openxmlformats.org/officeDocument/2006/relationships/hyperlink" Target="mailto:jeongki.kim.ieee@gmail.com"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July 2021</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TGbe July 2021 Meeting Agenda</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2021-06-04</a:t>
            </a:r>
          </a:p>
        </p:txBody>
      </p:sp>
      <p:graphicFrame>
        <p:nvGraphicFramePr>
          <p:cNvPr id="3075" name="Object 3"/>
          <p:cNvGraphicFramePr>
            <a:graphicFrameLocks noChangeAspect="1"/>
          </p:cNvGraphicFramePr>
          <p:nvPr>
            <p:extLst>
              <p:ext uri="{D42A27DB-BD31-4B8C-83A1-F6EECF244321}">
                <p14:modId xmlns:p14="http://schemas.microsoft.com/office/powerpoint/2010/main" val="3420385986"/>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spid="_x0000_s1285" name="Document" r:id="rId4" imgW="8552553" imgH="2514074" progId="Word.Document.8">
                  <p:embed/>
                </p:oleObj>
              </mc:Choice>
              <mc:Fallback>
                <p:oleObj name="Document" r:id="rId4" imgW="8552553" imgH="2514074" progId="Word.Document.8">
                  <p:embed/>
                  <p:pic>
                    <p:nvPicPr>
                      <p:cNvPr id="3075" name="Object 3"/>
                      <p:cNvPicPr>
                        <a:picLocks noChangeAspect="1" noChangeArrowheads="1"/>
                      </p:cNvPicPr>
                      <p:nvPr/>
                    </p:nvPicPr>
                    <p:blipFill>
                      <a:blip r:embed="rId5"/>
                      <a:srcRect/>
                      <a:stretch>
                        <a:fillRect/>
                      </a:stretch>
                    </p:blipFill>
                    <p:spPr bwMode="auto">
                      <a:xfrm>
                        <a:off x="461963" y="2486025"/>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856538" cy="5256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March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95067195-92AA-4D62-BBFD-DD2F4FCEA38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535943CE-0A57-43F4-9844-46B4091CBC16}"/>
              </a:ext>
            </a:extLst>
          </p:cNvPr>
          <p:cNvSpPr>
            <a:spLocks noGrp="1"/>
          </p:cNvSpPr>
          <p:nvPr>
            <p:ph type="dt" idx="15"/>
          </p:nvPr>
        </p:nvSpPr>
        <p:spPr>
          <a:xfrm>
            <a:off x="696912" y="333375"/>
            <a:ext cx="2303451" cy="273050"/>
          </a:xfrm>
        </p:spPr>
        <p:txBody>
          <a:bodyPr/>
          <a:lstStyle/>
          <a:p>
            <a:r>
              <a:rPr lang="en-US" dirty="0"/>
              <a:t>July 2021</a:t>
            </a:r>
            <a:endParaRPr lang="en-GB" dirty="0"/>
          </a:p>
        </p:txBody>
      </p:sp>
    </p:spTree>
    <p:extLst>
      <p:ext uri="{BB962C8B-B14F-4D97-AF65-F5344CB8AC3E}">
        <p14:creationId xmlns:p14="http://schemas.microsoft.com/office/powerpoint/2010/main" val="243681563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57DA6E08-8FB1-471F-A676-D991CFB1BF03}"/>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C5505616-1CE2-43B4-878B-31634EEB6CA7}"/>
              </a:ext>
            </a:extLst>
          </p:cNvPr>
          <p:cNvSpPr>
            <a:spLocks noGrp="1"/>
          </p:cNvSpPr>
          <p:nvPr>
            <p:ph type="dt" idx="15"/>
          </p:nvPr>
        </p:nvSpPr>
        <p:spPr>
          <a:xfrm>
            <a:off x="696912" y="333375"/>
            <a:ext cx="2303451" cy="273050"/>
          </a:xfrm>
        </p:spPr>
        <p:txBody>
          <a:bodyPr/>
          <a:lstStyle/>
          <a:p>
            <a:r>
              <a:rPr lang="en-US" dirty="0"/>
              <a:t>July 2021</a:t>
            </a:r>
            <a:endParaRPr lang="en-GB" dirty="0"/>
          </a:p>
        </p:txBody>
      </p:sp>
    </p:spTree>
    <p:extLst>
      <p:ext uri="{BB962C8B-B14F-4D97-AF65-F5344CB8AC3E}">
        <p14:creationId xmlns:p14="http://schemas.microsoft.com/office/powerpoint/2010/main" val="240017783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8D33EFAA-89A7-4404-92FC-62A75CBC2FC0}"/>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#5</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1C9D975-9B89-429E-A2AD-175C2CE0D83A}"/>
              </a:ext>
            </a:extLst>
          </p:cNvPr>
          <p:cNvSpPr>
            <a:spLocks noGrp="1"/>
          </p:cNvSpPr>
          <p:nvPr>
            <p:ph type="dt" idx="15"/>
          </p:nvPr>
        </p:nvSpPr>
        <p:spPr>
          <a:xfrm>
            <a:off x="696912" y="333375"/>
            <a:ext cx="2303451" cy="273050"/>
          </a:xfrm>
        </p:spPr>
        <p:txBody>
          <a:bodyPr/>
          <a:lstStyle/>
          <a:p>
            <a:r>
              <a:rPr lang="en-US" dirty="0"/>
              <a:t>July 2021</a:t>
            </a:r>
            <a:endParaRPr lang="en-GB" dirty="0"/>
          </a:p>
        </p:txBody>
      </p:sp>
    </p:spTree>
    <p:extLst>
      <p:ext uri="{BB962C8B-B14F-4D97-AF65-F5344CB8AC3E}">
        <p14:creationId xmlns:p14="http://schemas.microsoft.com/office/powerpoint/2010/main" val="338786376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01CD6-155C-48E2-BBC3-80D57D196B5F}"/>
              </a:ext>
            </a:extLst>
          </p:cNvPr>
          <p:cNvSpPr>
            <a:spLocks noGrp="1"/>
          </p:cNvSpPr>
          <p:nvPr>
            <p:ph type="title"/>
          </p:nvPr>
        </p:nvSpPr>
        <p:spPr/>
        <p:txBody>
          <a:bodyPr/>
          <a:lstStyle/>
          <a:p>
            <a:r>
              <a:rPr lang="en-US" dirty="0"/>
              <a:t>Copyright Policy</a:t>
            </a:r>
          </a:p>
        </p:txBody>
      </p:sp>
      <p:sp>
        <p:nvSpPr>
          <p:cNvPr id="3" name="Content Placeholder 2">
            <a:extLst>
              <a:ext uri="{FF2B5EF4-FFF2-40B4-BE49-F238E27FC236}">
                <a16:creationId xmlns:a16="http://schemas.microsoft.com/office/drawing/2014/main" id="{902C7E79-172D-4204-BFDD-F0160AFC7405}"/>
              </a:ext>
            </a:extLst>
          </p:cNvPr>
          <p:cNvSpPr>
            <a:spLocks noGrp="1"/>
          </p:cNvSpPr>
          <p:nvPr>
            <p:ph idx="1"/>
          </p:nvPr>
        </p:nvSpPr>
        <p:spPr/>
        <p:txBody>
          <a:bodyPr/>
          <a:lstStyle/>
          <a:p>
            <a:pPr>
              <a:buFont typeface="Arial" panose="020B0604020202020204" pitchFamily="34" charset="0"/>
              <a:buChar char="•"/>
            </a:pPr>
            <a:r>
              <a:rPr lang="en-US" dirty="0"/>
              <a:t>Participants are advised that</a:t>
            </a:r>
          </a:p>
          <a:p>
            <a:pPr lvl="1">
              <a:buFont typeface="Arial" panose="020B0604020202020204" pitchFamily="34" charset="0"/>
              <a:buChar char="•"/>
            </a:pPr>
            <a:r>
              <a:rPr lang="en-US" dirty="0"/>
              <a:t>IEEE SA’s copyright policy is described in </a:t>
            </a:r>
            <a:r>
              <a:rPr lang="en-US" dirty="0">
                <a:hlinkClick r:id="rId2"/>
              </a:rPr>
              <a:t>Clause 7</a:t>
            </a:r>
            <a:r>
              <a:rPr lang="en-US" dirty="0"/>
              <a:t> of the IEEE SA Standards Board Bylaws and </a:t>
            </a:r>
            <a:r>
              <a:rPr lang="en-US" dirty="0">
                <a:hlinkClick r:id="rId3"/>
              </a:rPr>
              <a:t>Clause 6.1</a:t>
            </a:r>
            <a:r>
              <a:rPr lang="en-US" dirty="0"/>
              <a:t> of the IEEE SA Standards Board Operations Manual;</a:t>
            </a:r>
          </a:p>
          <a:p>
            <a:pPr lvl="1">
              <a:buFont typeface="Arial" panose="020B0604020202020204" pitchFamily="34" charset="0"/>
              <a:buChar char="•"/>
            </a:pPr>
            <a:r>
              <a:rPr lang="en-US" dirty="0"/>
              <a:t>Any material submitted during standards development, whether verbal, recorded, or in written form, is a Contribution and shall comply with the IEEE SA Copyright Policy</a:t>
            </a:r>
          </a:p>
          <a:p>
            <a:pPr>
              <a:buFont typeface="Arial" panose="020B0604020202020204" pitchFamily="34" charset="0"/>
              <a:buChar char="•"/>
            </a:pPr>
            <a:r>
              <a:rPr lang="en-US" dirty="0"/>
              <a:t>Please refer to next two slides for more information</a:t>
            </a:r>
          </a:p>
        </p:txBody>
      </p:sp>
      <p:sp>
        <p:nvSpPr>
          <p:cNvPr id="4" name="Slide Number Placeholder 3">
            <a:extLst>
              <a:ext uri="{FF2B5EF4-FFF2-40B4-BE49-F238E27FC236}">
                <a16:creationId xmlns:a16="http://schemas.microsoft.com/office/drawing/2014/main" id="{453F9737-4624-4407-A626-66395FDE52A4}"/>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4CEAF0B7-13F0-4870-98EA-D07843CBF77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C48BDE3-7807-417F-A4F1-5356D38590CA}"/>
              </a:ext>
            </a:extLst>
          </p:cNvPr>
          <p:cNvSpPr>
            <a:spLocks noGrp="1"/>
          </p:cNvSpPr>
          <p:nvPr>
            <p:ph type="dt" idx="15"/>
          </p:nvPr>
        </p:nvSpPr>
        <p:spPr/>
        <p:txBody>
          <a:bodyPr/>
          <a:lstStyle/>
          <a:p>
            <a:r>
              <a:rPr lang="en-US" dirty="0"/>
              <a:t>July 2021</a:t>
            </a:r>
            <a:endParaRPr lang="en-GB" dirty="0"/>
          </a:p>
        </p:txBody>
      </p:sp>
    </p:spTree>
    <p:extLst>
      <p:ext uri="{BB962C8B-B14F-4D97-AF65-F5344CB8AC3E}">
        <p14:creationId xmlns:p14="http://schemas.microsoft.com/office/powerpoint/2010/main" val="1557150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6FA4C400-C204-4503-AFE8-AE9904ADC428}"/>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B7EF8522-FD6C-4D3A-93AF-A726F17B8911}"/>
              </a:ext>
            </a:extLst>
          </p:cNvPr>
          <p:cNvSpPr>
            <a:spLocks noGrp="1"/>
          </p:cNvSpPr>
          <p:nvPr>
            <p:ph idx="1"/>
          </p:nvPr>
        </p:nvSpPr>
        <p:spPr/>
        <p:txBody>
          <a:bodyPr/>
          <a:lstStyle/>
          <a:p>
            <a:pPr>
              <a:buFont typeface="Arial" panose="020B0604020202020204" pitchFamily="34" charset="0"/>
              <a:buChar char="•"/>
            </a:pPr>
            <a:r>
              <a:rPr lang="en-GB" sz="1800" dirty="0"/>
              <a:t>By participating in this activity, you agree to comply with the IEEE Code of Ethics, all applicable laws, and all IEEE policies and procedures including, but not limited to, the IEEE SA Copyright Policy.</a:t>
            </a:r>
            <a:endParaRPr lang="en-US" sz="1800" dirty="0"/>
          </a:p>
          <a:p>
            <a:pPr lvl="1">
              <a:buFont typeface="Arial" panose="020B0604020202020204" pitchFamily="34" charset="0"/>
              <a:buChar char="•"/>
            </a:pPr>
            <a:r>
              <a:rPr lang="en-GB" sz="1400" dirty="0"/>
              <a:t>Previously Published material (copyright assertion indicated) shall not be presented/submitted to the Working Group nor incorporated into a Working Group draft unless permission is granted. </a:t>
            </a:r>
            <a:endParaRPr lang="en-US" sz="1400" dirty="0"/>
          </a:p>
          <a:p>
            <a:pPr lvl="1">
              <a:buFont typeface="Arial" panose="020B0604020202020204" pitchFamily="34" charset="0"/>
              <a:buChar char="•"/>
            </a:pPr>
            <a:r>
              <a:rPr lang="en-GB" sz="1400" dirty="0"/>
              <a:t>Prior to presentation or submission, you shall notify the Working Group Chair of previously Published material and should assist the Chair in obtaining copyright permission acceptable to IEEE SA.</a:t>
            </a:r>
            <a:endParaRPr lang="en-US" sz="1400" dirty="0"/>
          </a:p>
          <a:p>
            <a:pPr lvl="1">
              <a:buFont typeface="Arial" panose="020B0604020202020204" pitchFamily="34" charset="0"/>
              <a:buChar char="•"/>
            </a:pPr>
            <a:r>
              <a:rPr lang="en-GB" sz="1400" dirty="0"/>
              <a:t>For material that is not previously Published, IEEE is automatically granted a license to use any material that is presented or submitted</a:t>
            </a:r>
            <a:endParaRPr lang="en-US" sz="1400" dirty="0"/>
          </a:p>
        </p:txBody>
      </p:sp>
      <p:sp>
        <p:nvSpPr>
          <p:cNvPr id="4" name="Slide Number Placeholder 3">
            <a:extLst>
              <a:ext uri="{FF2B5EF4-FFF2-40B4-BE49-F238E27FC236}">
                <a16:creationId xmlns:a16="http://schemas.microsoft.com/office/drawing/2014/main" id="{2A6F32B3-7121-4329-95DF-F3D0BA97746E}"/>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FBD3C684-FD25-431F-9B76-4EBFC4BFB38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3BF5992-FFFD-4B64-900D-0590BA3C03CE}"/>
              </a:ext>
            </a:extLst>
          </p:cNvPr>
          <p:cNvSpPr>
            <a:spLocks noGrp="1"/>
          </p:cNvSpPr>
          <p:nvPr>
            <p:ph type="dt" idx="15"/>
          </p:nvPr>
        </p:nvSpPr>
        <p:spPr/>
        <p:txBody>
          <a:bodyPr/>
          <a:lstStyle/>
          <a:p>
            <a:r>
              <a:rPr lang="en-US" dirty="0"/>
              <a:t>July 2021</a:t>
            </a:r>
            <a:endParaRPr lang="en-GB" dirty="0"/>
          </a:p>
        </p:txBody>
      </p:sp>
    </p:spTree>
    <p:extLst>
      <p:ext uri="{BB962C8B-B14F-4D97-AF65-F5344CB8AC3E}">
        <p14:creationId xmlns:p14="http://schemas.microsoft.com/office/powerpoint/2010/main" val="320071199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91F08-C969-4AF3-921D-E73BEF1E28D7}"/>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7C9E0B85-0AB1-49A9-AFD9-65F08408602D}"/>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600" dirty="0"/>
              <a:t>The IEEE SA Copyright Policy is described in the IEEE SA Standards Board Bylaws and IEEE SA Standards Board Operations Manual</a:t>
            </a:r>
          </a:p>
          <a:p>
            <a:pPr marL="800100" lvl="1" indent="-342900">
              <a:buFont typeface="Arial" panose="020B0604020202020204" pitchFamily="34" charset="0"/>
              <a:buChar char="•"/>
            </a:pPr>
            <a:r>
              <a:rPr lang="en-US" sz="1400" dirty="0"/>
              <a:t>IEEE SA Copyright Policy, see </a:t>
            </a:r>
            <a:br>
              <a:rPr lang="en-US" sz="1400" dirty="0"/>
            </a:br>
            <a:r>
              <a:rPr lang="en-US" sz="1400" dirty="0"/>
              <a:t>	Clause 7 of the IEEE SA Standards Board Bylaws</a:t>
            </a:r>
            <a:br>
              <a:rPr lang="en-US" sz="1400" dirty="0"/>
            </a:br>
            <a:r>
              <a:rPr lang="en-US" sz="1400" dirty="0"/>
              <a:t> 	</a:t>
            </a:r>
            <a:r>
              <a:rPr lang="en-US" sz="1400" dirty="0">
                <a:hlinkClick r:id="rId2"/>
              </a:rPr>
              <a:t>https://standards.ieee.org/about/policies/bylaws/sect6-7.html#7</a:t>
            </a:r>
            <a:br>
              <a:rPr lang="en-US" sz="1400" dirty="0"/>
            </a:br>
            <a:r>
              <a:rPr lang="en-US" sz="1400" dirty="0"/>
              <a:t>	Clause 6.1 of the IEEE SA Standards Board Operations Manual</a:t>
            </a:r>
            <a:br>
              <a:rPr lang="en-US" sz="1400" dirty="0"/>
            </a:br>
            <a:r>
              <a:rPr lang="en-US" sz="1400" dirty="0"/>
              <a:t>	</a:t>
            </a:r>
            <a:r>
              <a:rPr lang="en-US" sz="1400" dirty="0">
                <a:hlinkClick r:id="rId3"/>
              </a:rPr>
              <a:t>https://standards.ieee.org/about/policies/opman/sect6.html</a:t>
            </a:r>
            <a:endParaRPr lang="en-US" sz="1400" dirty="0"/>
          </a:p>
          <a:p>
            <a:pPr>
              <a:buFont typeface="Arial" panose="020B0604020202020204" pitchFamily="34" charset="0"/>
              <a:buChar char="•"/>
            </a:pPr>
            <a:r>
              <a:rPr lang="en-US" sz="1600" dirty="0"/>
              <a:t>IEEE SA Copyright Permission</a:t>
            </a:r>
          </a:p>
          <a:p>
            <a:pPr marL="800100" lvl="1" indent="-342900">
              <a:buFont typeface="Arial" panose="020B0604020202020204" pitchFamily="34" charset="0"/>
              <a:buChar char="•"/>
            </a:pPr>
            <a:r>
              <a:rPr lang="en-US" sz="1400" dirty="0">
                <a:hlinkClick r:id="rId4"/>
              </a:rPr>
              <a:t>https://standards.ieee.org/content/dam/ieee-standards/standards/web/documents/other/permissionltrs.zip</a:t>
            </a:r>
            <a:endParaRPr lang="en-US" sz="1400" dirty="0"/>
          </a:p>
          <a:p>
            <a:pPr>
              <a:buFont typeface="Arial" panose="020B0604020202020204" pitchFamily="34" charset="0"/>
              <a:buChar char="•"/>
            </a:pPr>
            <a:r>
              <a:rPr lang="en-US" sz="1600" dirty="0"/>
              <a:t>IEEE SA Copyright FAQs</a:t>
            </a:r>
          </a:p>
          <a:p>
            <a:pPr marL="800100" lvl="1" indent="-342900">
              <a:buFont typeface="Arial" panose="020B0604020202020204" pitchFamily="34" charset="0"/>
              <a:buChar char="•"/>
            </a:pPr>
            <a:r>
              <a:rPr lang="en-US" sz="1400" dirty="0">
                <a:hlinkClick r:id="rId5"/>
              </a:rPr>
              <a:t>http://standards.ieee.org/faqs/copyrights.html/</a:t>
            </a:r>
            <a:endParaRPr lang="en-US" sz="1400" dirty="0"/>
          </a:p>
          <a:p>
            <a:pPr>
              <a:buFont typeface="Arial" panose="020B0604020202020204" pitchFamily="34" charset="0"/>
              <a:buChar char="•"/>
            </a:pPr>
            <a:r>
              <a:rPr lang="en-US" sz="1600" dirty="0"/>
              <a:t>IEEE SA Best Practices for IEEE Standards Development </a:t>
            </a:r>
          </a:p>
          <a:p>
            <a:pPr marL="800100" lvl="1" indent="-342900">
              <a:buFont typeface="Arial" panose="020B0604020202020204" pitchFamily="34" charset="0"/>
              <a:buChar char="•"/>
            </a:pPr>
            <a:r>
              <a:rPr lang="en-US" sz="1400" dirty="0">
                <a:hlinkClick r:id="rId6"/>
              </a:rPr>
              <a:t>http://standards.ieee.org/develop/policies/best_practices_for_ieee_standards_development_051215.pdf</a:t>
            </a:r>
            <a:endParaRPr lang="en-US" sz="1400" dirty="0"/>
          </a:p>
          <a:p>
            <a:pPr>
              <a:buFont typeface="Arial" panose="020B0604020202020204" pitchFamily="34" charset="0"/>
              <a:buChar char="•"/>
            </a:pPr>
            <a:r>
              <a:rPr lang="en-US" sz="1600" dirty="0"/>
              <a:t>Distribution of Draft Standards (see 6.1.3 of the SASB Operations Manual)</a:t>
            </a:r>
          </a:p>
          <a:p>
            <a:pPr marL="800100" lvl="1" indent="-342900">
              <a:buFont typeface="Arial" panose="020B0604020202020204" pitchFamily="34" charset="0"/>
              <a:buChar char="•"/>
            </a:pPr>
            <a:r>
              <a:rPr lang="en-US" sz="1400" dirty="0">
                <a:hlinkClick r:id="rId3"/>
              </a:rPr>
              <a:t>https://standards.ieee.org/about/policies/opman/sect6.html</a:t>
            </a:r>
            <a:endParaRPr lang="en-US" sz="1400" dirty="0"/>
          </a:p>
        </p:txBody>
      </p:sp>
      <p:sp>
        <p:nvSpPr>
          <p:cNvPr id="4" name="Slide Number Placeholder 3">
            <a:extLst>
              <a:ext uri="{FF2B5EF4-FFF2-40B4-BE49-F238E27FC236}">
                <a16:creationId xmlns:a16="http://schemas.microsoft.com/office/drawing/2014/main" id="{D0660B0A-1E30-450B-AFB7-ED7E39CBA1F5}"/>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14A4D191-9514-42B5-92E6-35B1FB06045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B4D6F20-084B-4EE9-AD6D-290838010348}"/>
              </a:ext>
            </a:extLst>
          </p:cNvPr>
          <p:cNvSpPr>
            <a:spLocks noGrp="1"/>
          </p:cNvSpPr>
          <p:nvPr>
            <p:ph type="dt" idx="15"/>
          </p:nvPr>
        </p:nvSpPr>
        <p:spPr/>
        <p:txBody>
          <a:bodyPr/>
          <a:lstStyle/>
          <a:p>
            <a:r>
              <a:rPr lang="en-US" dirty="0"/>
              <a:t>July 2021</a:t>
            </a:r>
            <a:endParaRPr lang="en-GB" dirty="0"/>
          </a:p>
        </p:txBody>
      </p:sp>
    </p:spTree>
    <p:extLst>
      <p:ext uri="{BB962C8B-B14F-4D97-AF65-F5344CB8AC3E}">
        <p14:creationId xmlns:p14="http://schemas.microsoft.com/office/powerpoint/2010/main" val="240960922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Items for the Week</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800" dirty="0"/>
              <a:t>Call to order</a:t>
            </a:r>
          </a:p>
          <a:p>
            <a:pPr>
              <a:buFont typeface="Arial" panose="020B0604020202020204" pitchFamily="34" charset="0"/>
              <a:buChar char="•"/>
            </a:pPr>
            <a:r>
              <a:rPr lang="en-GB" altLang="en-US" sz="1800" dirty="0"/>
              <a:t>IEEE-SA policies and procedures</a:t>
            </a:r>
          </a:p>
          <a:p>
            <a:pPr>
              <a:buFont typeface="Arial" panose="020B0604020202020204" pitchFamily="34" charset="0"/>
              <a:buChar char="•"/>
            </a:pPr>
            <a:r>
              <a:rPr lang="en-US" sz="1800" dirty="0"/>
              <a:t>Approve TGbe minutes from previous conf calls</a:t>
            </a:r>
          </a:p>
          <a:p>
            <a:pPr>
              <a:buFont typeface="Arial" panose="020B0604020202020204" pitchFamily="34" charset="0"/>
              <a:buChar char="•"/>
            </a:pPr>
            <a:r>
              <a:rPr lang="en-US" sz="1800" dirty="0"/>
              <a:t>Presentation of submissions</a:t>
            </a:r>
          </a:p>
          <a:p>
            <a:pPr>
              <a:buFont typeface="Arial" panose="020B0604020202020204" pitchFamily="34" charset="0"/>
              <a:buChar char="•"/>
            </a:pPr>
            <a:r>
              <a:rPr lang="en-US" sz="1800" dirty="0"/>
              <a:t>Motions</a:t>
            </a:r>
          </a:p>
          <a:p>
            <a:pPr>
              <a:buFont typeface="Arial" panose="020B0604020202020204" pitchFamily="34" charset="0"/>
              <a:buChar char="•"/>
            </a:pPr>
            <a:r>
              <a:rPr lang="en-US" sz="1800" dirty="0"/>
              <a:t>Any other business</a:t>
            </a:r>
          </a:p>
          <a:p>
            <a:pPr>
              <a:buFont typeface="Arial" panose="020B0604020202020204" pitchFamily="34" charset="0"/>
              <a:buChar char="•"/>
            </a:pPr>
            <a:endParaRPr lang="en-US" sz="1800" dirty="0"/>
          </a:p>
          <a:p>
            <a:pPr>
              <a:buFont typeface="Arial" panose="020B0604020202020204" pitchFamily="34" charset="0"/>
              <a:buChar char="•"/>
            </a:pPr>
            <a:r>
              <a:rPr lang="en-US" sz="1800" dirty="0"/>
              <a:t>Note: Presentation queues can be found in the document below:</a:t>
            </a:r>
          </a:p>
          <a:p>
            <a:pPr lvl="1">
              <a:buFont typeface="Arial" panose="020B0604020202020204" pitchFamily="34" charset="0"/>
              <a:buChar char="•"/>
            </a:pPr>
            <a:r>
              <a:rPr lang="en-US" sz="1400" dirty="0">
                <a:solidFill>
                  <a:srgbClr val="FF0000"/>
                </a:solidFill>
                <a:hlinkClick r:id="rId2"/>
              </a:rPr>
              <a:t>11-21/1090</a:t>
            </a:r>
            <a:endParaRPr lang="en-US" sz="1400" dirty="0">
              <a:solidFill>
                <a:srgbClr val="FF0000"/>
              </a:solidFill>
            </a:endParaRPr>
          </a:p>
          <a:p>
            <a:pPr lvl="1">
              <a:buFont typeface="Arial" panose="020B0604020202020204" pitchFamily="34" charset="0"/>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C00CAC69-BF6D-4936-9CE0-D96F88ACD748}"/>
              </a:ext>
            </a:extLst>
          </p:cNvPr>
          <p:cNvSpPr>
            <a:spLocks noGrp="1"/>
          </p:cNvSpPr>
          <p:nvPr>
            <p:ph type="dt" idx="15"/>
          </p:nvPr>
        </p:nvSpPr>
        <p:spPr>
          <a:xfrm>
            <a:off x="696912" y="333375"/>
            <a:ext cx="2303451" cy="273050"/>
          </a:xfrm>
        </p:spPr>
        <p:txBody>
          <a:bodyPr/>
          <a:lstStyle/>
          <a:p>
            <a:r>
              <a:rPr lang="en-US" dirty="0"/>
              <a:t>July 2021</a:t>
            </a:r>
            <a:endParaRPr lang="en-GB" dirty="0"/>
          </a:p>
        </p:txBody>
      </p:sp>
    </p:spTree>
    <p:extLst>
      <p:ext uri="{BB962C8B-B14F-4D97-AF65-F5344CB8AC3E}">
        <p14:creationId xmlns:p14="http://schemas.microsoft.com/office/powerpoint/2010/main" val="13283209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037EA-01CD-49B6-9BB5-232DD9A4DDC5}"/>
              </a:ext>
            </a:extLst>
          </p:cNvPr>
          <p:cNvSpPr>
            <a:spLocks noGrp="1"/>
          </p:cNvSpPr>
          <p:nvPr>
            <p:ph type="title"/>
          </p:nvPr>
        </p:nvSpPr>
        <p:spPr/>
        <p:txBody>
          <a:bodyPr/>
          <a:lstStyle/>
          <a:p>
            <a:r>
              <a:rPr lang="en-US" dirty="0"/>
              <a:t>Agenda Overview</a:t>
            </a:r>
          </a:p>
        </p:txBody>
      </p:sp>
      <p:sp>
        <p:nvSpPr>
          <p:cNvPr id="3" name="Content Placeholder 2">
            <a:extLst>
              <a:ext uri="{FF2B5EF4-FFF2-40B4-BE49-F238E27FC236}">
                <a16:creationId xmlns:a16="http://schemas.microsoft.com/office/drawing/2014/main" id="{3857177C-4F12-41D1-AB93-6925069E5DB9}"/>
              </a:ext>
            </a:extLst>
          </p:cNvPr>
          <p:cNvSpPr>
            <a:spLocks noGrp="1"/>
          </p:cNvSpPr>
          <p:nvPr>
            <p:ph idx="1"/>
          </p:nvPr>
        </p:nvSpPr>
        <p:spPr>
          <a:xfrm>
            <a:off x="457201" y="1830387"/>
            <a:ext cx="4343399" cy="4645026"/>
          </a:xfrm>
        </p:spPr>
        <p:txBody>
          <a:bodyPr/>
          <a:lstStyle/>
          <a:p>
            <a:pPr lvl="0">
              <a:buFont typeface="Arial" panose="020B0604020202020204" pitchFamily="34" charset="0"/>
              <a:buChar char="•"/>
            </a:pPr>
            <a:r>
              <a:rPr lang="en-US" altLang="en-US" sz="1600" dirty="0"/>
              <a:t>Monday, July 12, MAC/PHY (19:00-21:00)</a:t>
            </a:r>
          </a:p>
          <a:p>
            <a:pPr marL="800100" lvl="1" indent="-342900">
              <a:buFont typeface="Arial" panose="020B0604020202020204" pitchFamily="34" charset="0"/>
              <a:buChar char="•"/>
            </a:pPr>
            <a:r>
              <a:rPr lang="en-US" altLang="en-US" sz="1400" dirty="0"/>
              <a:t>Call meeting to order </a:t>
            </a:r>
          </a:p>
          <a:p>
            <a:pPr marL="800100" lvl="1" indent="-342900">
              <a:buFont typeface="Arial" panose="020B0604020202020204" pitchFamily="34" charset="0"/>
              <a:buChar char="•"/>
            </a:pPr>
            <a:r>
              <a:rPr lang="en-US" altLang="en-US" sz="1400" dirty="0"/>
              <a:t>IEEE-SA Policies and Procedure</a:t>
            </a:r>
          </a:p>
          <a:p>
            <a:pPr marL="800100" lvl="1" indent="-342900">
              <a:buFont typeface="Arial" panose="020B0604020202020204" pitchFamily="34" charset="0"/>
              <a:buChar char="•"/>
            </a:pPr>
            <a:r>
              <a:rPr lang="en-US" altLang="en-US" sz="1400" dirty="0"/>
              <a:t>Presentation of submissions</a:t>
            </a:r>
          </a:p>
          <a:p>
            <a:pPr marL="800100" lvl="1" indent="-342900">
              <a:buFont typeface="Arial" panose="020B0604020202020204" pitchFamily="34" charset="0"/>
              <a:buChar char="•"/>
            </a:pPr>
            <a:r>
              <a:rPr lang="en-US" altLang="en-US" sz="1400" dirty="0"/>
              <a:t>Recess</a:t>
            </a:r>
          </a:p>
          <a:p>
            <a:pPr>
              <a:buFont typeface="Arial" panose="020B0604020202020204" pitchFamily="34" charset="0"/>
              <a:buChar char="•"/>
            </a:pPr>
            <a:endParaRPr lang="en-US" altLang="en-US" sz="1600" dirty="0"/>
          </a:p>
          <a:p>
            <a:pPr>
              <a:buFont typeface="Arial" panose="020B0604020202020204" pitchFamily="34" charset="0"/>
              <a:buChar char="•"/>
            </a:pPr>
            <a:r>
              <a:rPr lang="en-US" altLang="en-US" sz="1600" dirty="0"/>
              <a:t>Wednesday, July 14, Joint (09:00-11:00)</a:t>
            </a:r>
          </a:p>
          <a:p>
            <a:pPr marL="800100" lvl="1" indent="-342900">
              <a:buFont typeface="Arial" panose="020B0604020202020204" pitchFamily="34" charset="0"/>
              <a:buChar char="•"/>
            </a:pPr>
            <a:r>
              <a:rPr lang="en-US" altLang="en-US" sz="1400" dirty="0"/>
              <a:t>Call meeting to order </a:t>
            </a:r>
          </a:p>
          <a:p>
            <a:pPr marL="800100" lvl="1" indent="-342900">
              <a:buFont typeface="Arial" panose="020B0604020202020204" pitchFamily="34" charset="0"/>
              <a:buChar char="•"/>
            </a:pPr>
            <a:r>
              <a:rPr lang="en-US" altLang="en-US" sz="1400" dirty="0"/>
              <a:t>IEEE-SA Policies and Procedure</a:t>
            </a:r>
          </a:p>
          <a:p>
            <a:pPr marL="800100" lvl="1" indent="-342900">
              <a:buFont typeface="Arial" panose="020B0604020202020204" pitchFamily="34" charset="0"/>
              <a:buChar char="•"/>
            </a:pPr>
            <a:r>
              <a:rPr lang="en-US" altLang="en-US" sz="1400" dirty="0"/>
              <a:t>Presentation of submissions</a:t>
            </a:r>
          </a:p>
          <a:p>
            <a:pPr marL="800100" lvl="1" indent="-342900">
              <a:buFont typeface="Arial" panose="020B0604020202020204" pitchFamily="34" charset="0"/>
              <a:buChar char="•"/>
            </a:pPr>
            <a:r>
              <a:rPr lang="en-US" altLang="en-US" sz="1400" dirty="0"/>
              <a:t>Motions</a:t>
            </a:r>
          </a:p>
          <a:p>
            <a:pPr marL="800100" lvl="1" indent="-342900">
              <a:buFont typeface="Arial" panose="020B0604020202020204" pitchFamily="34" charset="0"/>
              <a:buChar char="•"/>
            </a:pPr>
            <a:r>
              <a:rPr lang="en-US" altLang="en-US" sz="1400" dirty="0"/>
              <a:t>Recess</a:t>
            </a:r>
          </a:p>
          <a:p>
            <a:pPr marL="1200150" lvl="2" indent="-342900">
              <a:buFont typeface="Arial" panose="020B0604020202020204" pitchFamily="34" charset="0"/>
              <a:buChar char="•"/>
            </a:pPr>
            <a:endParaRPr lang="en-US" altLang="en-US" sz="1100" dirty="0"/>
          </a:p>
        </p:txBody>
      </p:sp>
      <p:sp>
        <p:nvSpPr>
          <p:cNvPr id="4" name="Slide Number Placeholder 3">
            <a:extLst>
              <a:ext uri="{FF2B5EF4-FFF2-40B4-BE49-F238E27FC236}">
                <a16:creationId xmlns:a16="http://schemas.microsoft.com/office/drawing/2014/main" id="{6522C11D-C12B-4B7A-85DF-78FA6C9B6EEF}"/>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8CF711A5-48A8-4157-9E93-9477756656BE}"/>
              </a:ext>
            </a:extLst>
          </p:cNvPr>
          <p:cNvSpPr>
            <a:spLocks noGrp="1"/>
          </p:cNvSpPr>
          <p:nvPr>
            <p:ph type="ftr" idx="14"/>
          </p:nvPr>
        </p:nvSpPr>
        <p:spPr/>
        <p:txBody>
          <a:bodyPr/>
          <a:lstStyle/>
          <a:p>
            <a:r>
              <a:rPr lang="en-GB"/>
              <a:t>Alfred Asterjadhi, Qualcomm Inc.</a:t>
            </a:r>
            <a:endParaRPr lang="en-GB" dirty="0"/>
          </a:p>
        </p:txBody>
      </p:sp>
      <p:sp>
        <p:nvSpPr>
          <p:cNvPr id="8" name="Date Placeholder 3">
            <a:extLst>
              <a:ext uri="{FF2B5EF4-FFF2-40B4-BE49-F238E27FC236}">
                <a16:creationId xmlns:a16="http://schemas.microsoft.com/office/drawing/2014/main" id="{ADA0A8BA-AA59-4AB6-9BD0-89E3B2E275F5}"/>
              </a:ext>
            </a:extLst>
          </p:cNvPr>
          <p:cNvSpPr>
            <a:spLocks noGrp="1"/>
          </p:cNvSpPr>
          <p:nvPr>
            <p:ph type="dt" idx="15"/>
          </p:nvPr>
        </p:nvSpPr>
        <p:spPr/>
        <p:txBody>
          <a:bodyPr/>
          <a:lstStyle/>
          <a:p>
            <a:r>
              <a:rPr lang="en-US" dirty="0"/>
              <a:t>July 2021</a:t>
            </a:r>
            <a:endParaRPr lang="en-GB" dirty="0"/>
          </a:p>
        </p:txBody>
      </p:sp>
      <p:sp>
        <p:nvSpPr>
          <p:cNvPr id="17" name="Content Placeholder 2">
            <a:extLst>
              <a:ext uri="{FF2B5EF4-FFF2-40B4-BE49-F238E27FC236}">
                <a16:creationId xmlns:a16="http://schemas.microsoft.com/office/drawing/2014/main" id="{442A1050-6527-4B2E-A943-E125D6B48B52}"/>
              </a:ext>
            </a:extLst>
          </p:cNvPr>
          <p:cNvSpPr txBox="1">
            <a:spLocks/>
          </p:cNvSpPr>
          <p:nvPr/>
        </p:nvSpPr>
        <p:spPr bwMode="auto">
          <a:xfrm>
            <a:off x="4669172" y="1830387"/>
            <a:ext cx="4441272" cy="40370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600" dirty="0"/>
              <a:t>Thursday, July 15, MAC/PHY (09:00-11:00)</a:t>
            </a:r>
          </a:p>
          <a:p>
            <a:pPr marL="800100" lvl="1" indent="-342900">
              <a:buFont typeface="Arial" panose="020B0604020202020204" pitchFamily="34" charset="0"/>
              <a:buChar char="•"/>
            </a:pPr>
            <a:r>
              <a:rPr lang="en-US" altLang="en-US" sz="1400" dirty="0"/>
              <a:t>Call meeting to order </a:t>
            </a:r>
          </a:p>
          <a:p>
            <a:pPr marL="800100" lvl="1" indent="-342900">
              <a:buFont typeface="Arial" panose="020B0604020202020204" pitchFamily="34" charset="0"/>
              <a:buChar char="•"/>
            </a:pPr>
            <a:r>
              <a:rPr lang="en-US" altLang="en-US" sz="1400" dirty="0"/>
              <a:t>IEEE-SA Policies and Procedure</a:t>
            </a:r>
          </a:p>
          <a:p>
            <a:pPr marL="800100" lvl="1" indent="-342900">
              <a:buFont typeface="Arial" panose="020B0604020202020204" pitchFamily="34" charset="0"/>
              <a:buChar char="•"/>
            </a:pPr>
            <a:r>
              <a:rPr lang="en-US" altLang="en-US" sz="1400" dirty="0"/>
              <a:t>Presentation of submissions</a:t>
            </a:r>
          </a:p>
          <a:p>
            <a:pPr marL="800100" lvl="1" indent="-342900">
              <a:buFont typeface="Arial" panose="020B0604020202020204" pitchFamily="34" charset="0"/>
              <a:buChar char="•"/>
            </a:pPr>
            <a:r>
              <a:rPr lang="en-US" altLang="en-US" sz="1400" dirty="0"/>
              <a:t>Adjourn</a:t>
            </a:r>
          </a:p>
          <a:p>
            <a:pPr marL="800100" lvl="1" indent="-342900">
              <a:buFont typeface="Arial" panose="020B0604020202020204" pitchFamily="34" charset="0"/>
              <a:buChar char="•"/>
            </a:pPr>
            <a:endParaRPr lang="en-US" altLang="en-US" sz="1400" dirty="0"/>
          </a:p>
          <a:p>
            <a:pPr>
              <a:buFont typeface="Arial" panose="020B0604020202020204" pitchFamily="34" charset="0"/>
              <a:buChar char="•"/>
            </a:pPr>
            <a:r>
              <a:rPr lang="en-US" altLang="en-US" sz="1600" dirty="0"/>
              <a:t>Monday, July 19, Joint (09:00-11:00)</a:t>
            </a:r>
          </a:p>
          <a:p>
            <a:pPr marL="800100" lvl="1" indent="-342900">
              <a:buFont typeface="Arial" panose="020B0604020202020204" pitchFamily="34" charset="0"/>
              <a:buChar char="•"/>
            </a:pPr>
            <a:r>
              <a:rPr lang="en-US" altLang="en-US" sz="1400" dirty="0"/>
              <a:t>Call meeting to order </a:t>
            </a:r>
          </a:p>
          <a:p>
            <a:pPr marL="800100" lvl="1" indent="-342900">
              <a:buFont typeface="Arial" panose="020B0604020202020204" pitchFamily="34" charset="0"/>
              <a:buChar char="•"/>
            </a:pPr>
            <a:r>
              <a:rPr lang="en-US" altLang="en-US" sz="1400" dirty="0"/>
              <a:t>IEEE-SA Policies and Procedure</a:t>
            </a:r>
          </a:p>
          <a:p>
            <a:pPr marL="800100" lvl="1" indent="-342900">
              <a:buFont typeface="Arial" panose="020B0604020202020204" pitchFamily="34" charset="0"/>
              <a:buChar char="•"/>
            </a:pPr>
            <a:r>
              <a:rPr lang="en-US" altLang="en-US" sz="1400" dirty="0"/>
              <a:t>Presentation of submissions</a:t>
            </a:r>
          </a:p>
          <a:p>
            <a:pPr marL="800100" lvl="1" indent="-342900">
              <a:buFont typeface="Arial" panose="020B0604020202020204" pitchFamily="34" charset="0"/>
              <a:buChar char="•"/>
            </a:pPr>
            <a:r>
              <a:rPr lang="en-US" altLang="en-US" sz="1400" dirty="0"/>
              <a:t>Motions</a:t>
            </a:r>
          </a:p>
          <a:p>
            <a:pPr marL="800100" lvl="1" indent="-342900">
              <a:buFont typeface="Arial" panose="020B0604020202020204" pitchFamily="34" charset="0"/>
              <a:buChar char="•"/>
            </a:pPr>
            <a:r>
              <a:rPr lang="en-US" altLang="en-US" sz="1400" dirty="0"/>
              <a:t>Adjourn</a:t>
            </a:r>
          </a:p>
        </p:txBody>
      </p:sp>
    </p:spTree>
    <p:extLst>
      <p:ext uri="{BB962C8B-B14F-4D97-AF65-F5344CB8AC3E}">
        <p14:creationId xmlns:p14="http://schemas.microsoft.com/office/powerpoint/2010/main" val="224322841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40888-B1D3-4EE4-984D-AE2D4FD8C6BF}"/>
              </a:ext>
            </a:extLst>
          </p:cNvPr>
          <p:cNvSpPr>
            <a:spLocks noGrp="1"/>
          </p:cNvSpPr>
          <p:nvPr>
            <p:ph type="title"/>
          </p:nvPr>
        </p:nvSpPr>
        <p:spPr/>
        <p:txBody>
          <a:bodyPr/>
          <a:lstStyle/>
          <a:p>
            <a:r>
              <a:rPr lang="en-US" altLang="en-US" dirty="0">
                <a:highlight>
                  <a:srgbClr val="00FF00"/>
                </a:highlight>
              </a:rPr>
              <a:t>Monday PHY Agenda (19:00-21:00)</a:t>
            </a:r>
            <a:endParaRPr lang="en-US" dirty="0">
              <a:highlight>
                <a:srgbClr val="00FF00"/>
              </a:highlight>
            </a:endParaRPr>
          </a:p>
        </p:txBody>
      </p:sp>
      <p:sp>
        <p:nvSpPr>
          <p:cNvPr id="3" name="Content Placeholder 2">
            <a:extLst>
              <a:ext uri="{FF2B5EF4-FFF2-40B4-BE49-F238E27FC236}">
                <a16:creationId xmlns:a16="http://schemas.microsoft.com/office/drawing/2014/main" id="{977FA593-1C2D-4B4C-B4B8-9841BC70A2D7}"/>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CC34 CR Submissions:</a:t>
            </a:r>
          </a:p>
          <a:p>
            <a:pPr marL="800100" lvl="1" indent="-342900">
              <a:buFont typeface="Arial" panose="020B0604020202020204" pitchFamily="34" charset="0"/>
              <a:buChar char="•"/>
            </a:pPr>
            <a:r>
              <a:rPr lang="en-GB" sz="1400" i="1" dirty="0">
                <a:solidFill>
                  <a:schemeClr val="tx1"/>
                </a:solidFill>
              </a:rPr>
              <a:t>None.</a:t>
            </a:r>
          </a:p>
          <a:p>
            <a:pPr lvl="0">
              <a:buFont typeface="Arial" panose="020B0604020202020204" pitchFamily="34" charset="0"/>
              <a:buChar char="•"/>
            </a:pPr>
            <a:r>
              <a:rPr lang="en-GB" sz="1600" dirty="0"/>
              <a:t>CC36 CR Submissions:</a:t>
            </a:r>
          </a:p>
          <a:p>
            <a:pPr lvl="1">
              <a:buFont typeface="Arial" panose="020B0604020202020204" pitchFamily="34" charset="0"/>
              <a:buChar char="•"/>
            </a:pPr>
            <a:r>
              <a:rPr lang="en-US" sz="1400" dirty="0">
                <a:solidFill>
                  <a:srgbClr val="00B050"/>
                </a:solidFill>
                <a:hlinkClick r:id="rId2">
                  <a:extLst>
                    <a:ext uri="{A12FA001-AC4F-418D-AE19-62706E023703}">
                      <ahyp:hlinkClr xmlns:ahyp="http://schemas.microsoft.com/office/drawing/2018/hyperlinkcolor" val="tx"/>
                    </a:ext>
                  </a:extLst>
                </a:hlinkClick>
              </a:rPr>
              <a:t>1052r0</a:t>
            </a:r>
            <a:r>
              <a:rPr lang="en-US" sz="1400" dirty="0">
                <a:solidFill>
                  <a:srgbClr val="00B050"/>
                </a:solidFill>
              </a:rPr>
              <a:t> CC36 CR for 36.3.12.9 EHT-STF 						  Eunsung Park</a:t>
            </a:r>
            <a:endParaRPr lang="en-US" sz="1400" dirty="0">
              <a:solidFill>
                <a:srgbClr val="00B050"/>
              </a:solidFill>
              <a:hlinkClick r:id="rId3">
                <a:extLst>
                  <a:ext uri="{A12FA001-AC4F-418D-AE19-62706E023703}">
                    <ahyp:hlinkClr xmlns:ahyp="http://schemas.microsoft.com/office/drawing/2018/hyperlinkcolor" val="tx"/>
                  </a:ext>
                </a:extLst>
              </a:hlinkClick>
            </a:endParaRPr>
          </a:p>
          <a:p>
            <a:pPr lvl="1">
              <a:buFont typeface="Arial" panose="020B0604020202020204" pitchFamily="34" charset="0"/>
              <a:buChar char="•"/>
            </a:pPr>
            <a:r>
              <a:rPr lang="en-US" sz="1400" dirty="0">
                <a:solidFill>
                  <a:srgbClr val="00B050"/>
                </a:solidFill>
                <a:hlinkClick r:id="rId3">
                  <a:extLst>
                    <a:ext uri="{A12FA001-AC4F-418D-AE19-62706E023703}">
                      <ahyp:hlinkClr xmlns:ahyp="http://schemas.microsoft.com/office/drawing/2018/hyperlinkcolor" val="tx"/>
                    </a:ext>
                  </a:extLst>
                </a:hlinkClick>
              </a:rPr>
              <a:t>1053r0</a:t>
            </a:r>
            <a:r>
              <a:rPr lang="en-US" sz="1400" dirty="0">
                <a:solidFill>
                  <a:srgbClr val="00B050"/>
                </a:solidFill>
              </a:rPr>
              <a:t> CC36 CR for 36.3.2.6 RU and MRU restrictions for 20 MHz operation Eunsung Park</a:t>
            </a:r>
            <a:endParaRPr lang="en-US" sz="1400" dirty="0">
              <a:solidFill>
                <a:srgbClr val="00B050"/>
              </a:solidFill>
              <a:hlinkClick r:id="rId4">
                <a:extLst>
                  <a:ext uri="{A12FA001-AC4F-418D-AE19-62706E023703}">
                    <ahyp:hlinkClr xmlns:ahyp="http://schemas.microsoft.com/office/drawing/2018/hyperlinkcolor" val="tx"/>
                  </a:ext>
                </a:extLst>
              </a:hlinkClick>
            </a:endParaRPr>
          </a:p>
          <a:p>
            <a:pPr lvl="1">
              <a:buFont typeface="Arial" panose="020B0604020202020204" pitchFamily="34" charset="0"/>
              <a:buChar char="•"/>
            </a:pPr>
            <a:r>
              <a:rPr lang="en-US" sz="1400" dirty="0">
                <a:solidFill>
                  <a:srgbClr val="00B050"/>
                </a:solidFill>
                <a:hlinkClick r:id="rId4">
                  <a:extLst>
                    <a:ext uri="{A12FA001-AC4F-418D-AE19-62706E023703}">
                      <ahyp:hlinkClr xmlns:ahyp="http://schemas.microsoft.com/office/drawing/2018/hyperlinkcolor" val="tx"/>
                    </a:ext>
                  </a:extLst>
                </a:hlinkClick>
              </a:rPr>
              <a:t>1054r0</a:t>
            </a:r>
            <a:r>
              <a:rPr lang="en-US" sz="1400" dirty="0">
                <a:solidFill>
                  <a:srgbClr val="00B050"/>
                </a:solidFill>
              </a:rPr>
              <a:t> CC36 CR for CID 4971 to 4974							  Eunsung Park</a:t>
            </a:r>
          </a:p>
          <a:p>
            <a:pPr lvl="1">
              <a:buFont typeface="Arial" panose="020B0604020202020204" pitchFamily="34" charset="0"/>
              <a:buChar char="•"/>
            </a:pPr>
            <a:r>
              <a:rPr lang="en-GB" sz="1400" dirty="0">
                <a:solidFill>
                  <a:srgbClr val="00B050"/>
                </a:solidFill>
                <a:hlinkClick r:id="rId5">
                  <a:extLst>
                    <a:ext uri="{A12FA001-AC4F-418D-AE19-62706E023703}">
                      <ahyp:hlinkClr xmlns:ahyp="http://schemas.microsoft.com/office/drawing/2018/hyperlinkcolor" val="tx"/>
                    </a:ext>
                  </a:extLst>
                </a:hlinkClick>
              </a:rPr>
              <a:t>1127r0</a:t>
            </a:r>
            <a:r>
              <a:rPr lang="en-GB" sz="1400" dirty="0">
                <a:solidFill>
                  <a:srgbClr val="00B050"/>
                </a:solidFill>
              </a:rPr>
              <a:t> </a:t>
            </a:r>
            <a:r>
              <a:rPr lang="en-US" sz="1400" dirty="0">
                <a:solidFill>
                  <a:srgbClr val="00B050"/>
                </a:solidFill>
              </a:rPr>
              <a:t>CC36 CR on PPDU Encoding Process 					  Youhan Kim</a:t>
            </a:r>
          </a:p>
          <a:p>
            <a:pPr lvl="1">
              <a:buFont typeface="Arial" panose="020B0604020202020204" pitchFamily="34" charset="0"/>
              <a:buChar char="•"/>
            </a:pPr>
            <a:r>
              <a:rPr lang="en-US" sz="1400" dirty="0">
                <a:solidFill>
                  <a:srgbClr val="00B050"/>
                </a:solidFill>
                <a:hlinkClick r:id="rId6"/>
              </a:rPr>
              <a:t>1131r0</a:t>
            </a:r>
            <a:r>
              <a:rPr lang="en-US" sz="1400" dirty="0">
                <a:solidFill>
                  <a:srgbClr val="00B050"/>
                </a:solidFill>
              </a:rPr>
              <a:t> CC36 PLME										  Youhan Kim</a:t>
            </a:r>
            <a:endParaRPr lang="en-GB" sz="1400" dirty="0">
              <a:solidFill>
                <a:srgbClr val="00B050"/>
              </a:solidFill>
            </a:endParaRPr>
          </a:p>
          <a:p>
            <a:pPr>
              <a:buFont typeface="Arial" panose="020B0604020202020204" pitchFamily="34" charset="0"/>
              <a:buChar char="•"/>
            </a:pPr>
            <a:r>
              <a:rPr lang="en-GB" sz="1600" dirty="0"/>
              <a:t>Technical Submissions:</a:t>
            </a:r>
          </a:p>
          <a:p>
            <a:pPr lvl="1">
              <a:buFont typeface="Arial" panose="020B0604020202020204" pitchFamily="34" charset="0"/>
              <a:buChar char="•"/>
            </a:pPr>
            <a:r>
              <a:rPr lang="en-GB" sz="1400" dirty="0">
                <a:solidFill>
                  <a:srgbClr val="00B050"/>
                </a:solidFill>
                <a:hlinkClick r:id="rId7">
                  <a:extLst>
                    <a:ext uri="{A12FA001-AC4F-418D-AE19-62706E023703}">
                      <ahyp:hlinkClr xmlns:ahyp="http://schemas.microsoft.com/office/drawing/2018/hyperlinkcolor" val="tx"/>
                    </a:ext>
                  </a:extLst>
                </a:hlinkClick>
              </a:rPr>
              <a:t>247r4</a:t>
            </a:r>
            <a:r>
              <a:rPr lang="en-GB" sz="1400" dirty="0">
                <a:solidFill>
                  <a:srgbClr val="00B050"/>
                </a:solidFill>
              </a:rPr>
              <a:t> </a:t>
            </a:r>
            <a:r>
              <a:rPr lang="en-US" sz="1400" dirty="0">
                <a:solidFill>
                  <a:srgbClr val="00B050"/>
                </a:solidFill>
              </a:rPr>
              <a:t>BW Indication In </a:t>
            </a:r>
            <a:r>
              <a:rPr lang="en-US" sz="1400" dirty="0" err="1">
                <a:solidFill>
                  <a:srgbClr val="00B050"/>
                </a:solidFill>
              </a:rPr>
              <a:t>Rts</a:t>
            </a:r>
            <a:r>
              <a:rPr lang="en-US" sz="1400" dirty="0">
                <a:solidFill>
                  <a:srgbClr val="00B050"/>
                </a:solidFill>
              </a:rPr>
              <a:t>/</a:t>
            </a:r>
            <a:r>
              <a:rPr lang="en-US" sz="1400" dirty="0" err="1">
                <a:solidFill>
                  <a:srgbClr val="00B050"/>
                </a:solidFill>
              </a:rPr>
              <a:t>Cts</a:t>
            </a:r>
            <a:r>
              <a:rPr lang="en-US" sz="1400" dirty="0">
                <a:solidFill>
                  <a:srgbClr val="00B050"/>
                </a:solidFill>
              </a:rPr>
              <a:t> In 320 MHz </a:t>
            </a:r>
            <a:r>
              <a:rPr lang="en-US" sz="1400" dirty="0" err="1">
                <a:solidFill>
                  <a:srgbClr val="00B050"/>
                </a:solidFill>
              </a:rPr>
              <a:t>Ppdu</a:t>
            </a:r>
            <a:r>
              <a:rPr lang="en-US" sz="1400" dirty="0">
                <a:solidFill>
                  <a:srgbClr val="00B050"/>
                </a:solidFill>
              </a:rPr>
              <a:t> And Punctured Preambles 	  Brian Hart</a:t>
            </a:r>
            <a:endParaRPr lang="en-GB" sz="1400" dirty="0">
              <a:solidFill>
                <a:srgbClr val="00B050"/>
              </a:solidFill>
            </a:endParaRP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120F5531-12A4-4937-837E-77C8177D1657}"/>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8732DF6A-3B95-493A-A16E-CD0B46282EC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B0A0FD2-1910-45A5-B2D0-6B427FDC767A}"/>
              </a:ext>
            </a:extLst>
          </p:cNvPr>
          <p:cNvSpPr>
            <a:spLocks noGrp="1"/>
          </p:cNvSpPr>
          <p:nvPr>
            <p:ph type="dt" idx="15"/>
          </p:nvPr>
        </p:nvSpPr>
        <p:spPr/>
        <p:txBody>
          <a:bodyPr/>
          <a:lstStyle/>
          <a:p>
            <a:r>
              <a:rPr lang="en-US" dirty="0"/>
              <a:t>July 2021</a:t>
            </a:r>
            <a:endParaRPr lang="en-GB" dirty="0"/>
          </a:p>
        </p:txBody>
      </p:sp>
    </p:spTree>
    <p:extLst>
      <p:ext uri="{BB962C8B-B14F-4D97-AF65-F5344CB8AC3E}">
        <p14:creationId xmlns:p14="http://schemas.microsoft.com/office/powerpoint/2010/main" val="170607277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Monday MAC Agenda (19:00-21:00)</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CC34 CR Submissions:</a:t>
            </a:r>
          </a:p>
          <a:p>
            <a:pPr lvl="1">
              <a:buFont typeface="Arial" panose="020B0604020202020204" pitchFamily="34" charset="0"/>
              <a:buChar char="•"/>
            </a:pPr>
            <a:r>
              <a:rPr lang="en-GB" sz="1200" strike="sngStrike" dirty="0">
                <a:solidFill>
                  <a:srgbClr val="FFC000"/>
                </a:solidFill>
                <a:hlinkClick r:id="rId2">
                  <a:extLst>
                    <a:ext uri="{A12FA001-AC4F-418D-AE19-62706E023703}">
                      <ahyp:hlinkClr xmlns:ahyp="http://schemas.microsoft.com/office/drawing/2018/hyperlinkcolor" val="tx"/>
                    </a:ext>
                  </a:extLst>
                </a:hlinkClick>
              </a:rPr>
              <a:t>501r2</a:t>
            </a:r>
            <a:r>
              <a:rPr lang="en-GB" sz="1200" strike="sngStrike" dirty="0">
                <a:solidFill>
                  <a:srgbClr val="FFC000"/>
                </a:solidFill>
              </a:rPr>
              <a:t> CR for 35.3.8							</a:t>
            </a:r>
            <a:r>
              <a:rPr lang="en-GB" sz="1200" strike="sngStrike" dirty="0" err="1">
                <a:solidFill>
                  <a:srgbClr val="FFC000"/>
                </a:solidFill>
              </a:rPr>
              <a:t>Namyeong</a:t>
            </a:r>
            <a:r>
              <a:rPr lang="en-GB" sz="1200" strike="sngStrike" dirty="0">
                <a:solidFill>
                  <a:srgbClr val="FFC000"/>
                </a:solidFill>
              </a:rPr>
              <a:t> Kim 	[SP-10’]</a:t>
            </a:r>
          </a:p>
          <a:p>
            <a:pPr lvl="1">
              <a:buFont typeface="Arial" panose="020B0604020202020204" pitchFamily="34" charset="0"/>
              <a:buChar char="•"/>
            </a:pPr>
            <a:r>
              <a:rPr lang="en-GB" sz="1200" strike="sngStrike" dirty="0">
                <a:solidFill>
                  <a:srgbClr val="FFC000"/>
                </a:solidFill>
                <a:hlinkClick r:id="rId3">
                  <a:extLst>
                    <a:ext uri="{A12FA001-AC4F-418D-AE19-62706E023703}">
                      <ahyp:hlinkClr xmlns:ahyp="http://schemas.microsoft.com/office/drawing/2018/hyperlinkcolor" val="tx"/>
                    </a:ext>
                  </a:extLst>
                </a:hlinkClick>
              </a:rPr>
              <a:t>622r1</a:t>
            </a:r>
            <a:r>
              <a:rPr lang="en-GB" sz="1200" strike="sngStrike" dirty="0">
                <a:solidFill>
                  <a:srgbClr val="FFC000"/>
                </a:solidFill>
              </a:rPr>
              <a:t> TBD and CR for critical update for non-AP STA		Ming Gan 		[SP-10’]</a:t>
            </a:r>
          </a:p>
          <a:p>
            <a:pPr lvl="1">
              <a:buFont typeface="Arial" panose="020B0604020202020204" pitchFamily="34" charset="0"/>
              <a:buChar char="•"/>
            </a:pPr>
            <a:r>
              <a:rPr lang="en-GB" sz="1200" dirty="0">
                <a:solidFill>
                  <a:srgbClr val="00B050"/>
                </a:solidFill>
                <a:hlinkClick r:id="rId4">
                  <a:extLst>
                    <a:ext uri="{A12FA001-AC4F-418D-AE19-62706E023703}">
                      <ahyp:hlinkClr xmlns:ahyp="http://schemas.microsoft.com/office/drawing/2018/hyperlinkcolor" val="tx"/>
                    </a:ext>
                  </a:extLst>
                </a:hlinkClick>
              </a:rPr>
              <a:t>467r1</a:t>
            </a:r>
            <a:r>
              <a:rPr lang="en-GB" sz="1200" dirty="0">
                <a:solidFill>
                  <a:srgbClr val="00B050"/>
                </a:solidFill>
              </a:rPr>
              <a:t> CR for 35.3.4.3 Multi-link element usage			Ming Gan 		[SP-10’]</a:t>
            </a:r>
          </a:p>
          <a:p>
            <a:pPr lvl="1">
              <a:buFont typeface="Arial" panose="020B0604020202020204" pitchFamily="34" charset="0"/>
              <a:buChar char="•"/>
            </a:pPr>
            <a:r>
              <a:rPr lang="en-GB" sz="1200" strike="sngStrike" dirty="0">
                <a:solidFill>
                  <a:srgbClr val="FFC000"/>
                </a:solidFill>
                <a:hlinkClick r:id="rId5">
                  <a:extLst>
                    <a:ext uri="{A12FA001-AC4F-418D-AE19-62706E023703}">
                      <ahyp:hlinkClr xmlns:ahyp="http://schemas.microsoft.com/office/drawing/2018/hyperlinkcolor" val="tx"/>
                    </a:ext>
                  </a:extLst>
                </a:hlinkClick>
              </a:rPr>
              <a:t>594r1</a:t>
            </a:r>
            <a:r>
              <a:rPr lang="en-GB" sz="1200" strike="sngStrike" dirty="0">
                <a:solidFill>
                  <a:srgbClr val="FFC000"/>
                </a:solidFill>
              </a:rPr>
              <a:t> CR for CIDs Related to STA MAC Address of Non-AP MLD	Guogang Huang 	[SP-10’]</a:t>
            </a:r>
          </a:p>
          <a:p>
            <a:pPr lvl="1">
              <a:buFont typeface="Arial" panose="020B0604020202020204" pitchFamily="34" charset="0"/>
              <a:buChar char="•"/>
            </a:pPr>
            <a:r>
              <a:rPr lang="en-GB" sz="1200" strike="sngStrike" dirty="0">
                <a:solidFill>
                  <a:srgbClr val="FFC000"/>
                </a:solidFill>
                <a:hlinkClick r:id="rId6">
                  <a:extLst>
                    <a:ext uri="{A12FA001-AC4F-418D-AE19-62706E023703}">
                      <ahyp:hlinkClr xmlns:ahyp="http://schemas.microsoft.com/office/drawing/2018/hyperlinkcolor" val="tx"/>
                    </a:ext>
                  </a:extLst>
                </a:hlinkClick>
              </a:rPr>
              <a:t>534r5</a:t>
            </a:r>
            <a:r>
              <a:rPr lang="en-GB" sz="1200" strike="sngStrike" dirty="0">
                <a:solidFill>
                  <a:srgbClr val="FFC000"/>
                </a:solidFill>
              </a:rPr>
              <a:t> CR ML Reconfiguration						Payam Torab	 	[SP-5’]</a:t>
            </a:r>
          </a:p>
          <a:p>
            <a:pPr lvl="1">
              <a:buFont typeface="Arial" panose="020B0604020202020204" pitchFamily="34" charset="0"/>
              <a:buChar char="•"/>
            </a:pPr>
            <a:r>
              <a:rPr lang="en-GB" sz="1200" strike="sngStrike" dirty="0">
                <a:solidFill>
                  <a:srgbClr val="FFC000"/>
                </a:solidFill>
                <a:hlinkClick r:id="rId7">
                  <a:extLst>
                    <a:ext uri="{A12FA001-AC4F-418D-AE19-62706E023703}">
                      <ahyp:hlinkClr xmlns:ahyp="http://schemas.microsoft.com/office/drawing/2018/hyperlinkcolor" val="tx"/>
                    </a:ext>
                  </a:extLst>
                </a:hlinkClick>
              </a:rPr>
              <a:t>741r3</a:t>
            </a:r>
            <a:r>
              <a:rPr lang="en-GB" sz="1200" strike="sngStrike" dirty="0">
                <a:solidFill>
                  <a:srgbClr val="FFC000"/>
                </a:solidFill>
              </a:rPr>
              <a:t> CR for CID 2162 and 2163					Ming Gan 		[SP-5’]</a:t>
            </a:r>
          </a:p>
          <a:p>
            <a:pPr lvl="1">
              <a:buFont typeface="Arial" panose="020B0604020202020204" pitchFamily="34" charset="0"/>
              <a:buChar char="•"/>
            </a:pPr>
            <a:r>
              <a:rPr lang="en-GB" sz="1200" dirty="0">
                <a:solidFill>
                  <a:srgbClr val="00B050"/>
                </a:solidFill>
                <a:hlinkClick r:id="rId8">
                  <a:extLst>
                    <a:ext uri="{A12FA001-AC4F-418D-AE19-62706E023703}">
                      <ahyp:hlinkClr xmlns:ahyp="http://schemas.microsoft.com/office/drawing/2018/hyperlinkcolor" val="tx"/>
                    </a:ext>
                  </a:extLst>
                </a:hlinkClick>
              </a:rPr>
              <a:t>282r6</a:t>
            </a:r>
            <a:r>
              <a:rPr lang="en-GB" sz="1200" dirty="0">
                <a:solidFill>
                  <a:srgbClr val="00B050"/>
                </a:solidFill>
              </a:rPr>
              <a:t> Res. for CC34 CIDs for MLO TID to link mapping subclause	Laurent Cariou 	[SP-5’]</a:t>
            </a:r>
          </a:p>
          <a:p>
            <a:pPr lvl="1">
              <a:buFont typeface="Arial" panose="020B0604020202020204" pitchFamily="34" charset="0"/>
              <a:buChar char="•"/>
            </a:pPr>
            <a:r>
              <a:rPr lang="en-GB" sz="1200" dirty="0">
                <a:solidFill>
                  <a:srgbClr val="00B050"/>
                </a:solidFill>
                <a:hlinkClick r:id="rId9">
                  <a:extLst>
                    <a:ext uri="{A12FA001-AC4F-418D-AE19-62706E023703}">
                      <ahyp:hlinkClr xmlns:ahyp="http://schemas.microsoft.com/office/drawing/2018/hyperlinkcolor" val="tx"/>
                    </a:ext>
                  </a:extLst>
                </a:hlinkClick>
              </a:rPr>
              <a:t>792r2</a:t>
            </a:r>
            <a:r>
              <a:rPr lang="en-GB" sz="1200" dirty="0">
                <a:solidFill>
                  <a:srgbClr val="00B050"/>
                </a:solidFill>
              </a:rPr>
              <a:t> PDT for CC34 Resolution for CID3222		       		Arik Klein		[25’]</a:t>
            </a:r>
          </a:p>
          <a:p>
            <a:pPr lvl="1">
              <a:buFont typeface="Arial" panose="020B0604020202020204" pitchFamily="34" charset="0"/>
              <a:buChar char="•"/>
            </a:pPr>
            <a:r>
              <a:rPr lang="en-GB" sz="1200" dirty="0">
                <a:solidFill>
                  <a:srgbClr val="00B050"/>
                </a:solidFill>
                <a:hlinkClick r:id="rId10">
                  <a:extLst>
                    <a:ext uri="{A12FA001-AC4F-418D-AE19-62706E023703}">
                      <ahyp:hlinkClr xmlns:ahyp="http://schemas.microsoft.com/office/drawing/2018/hyperlinkcolor" val="tx"/>
                    </a:ext>
                  </a:extLst>
                </a:hlinkClick>
              </a:rPr>
              <a:t>971r0</a:t>
            </a:r>
            <a:r>
              <a:rPr lang="en-GB" sz="1200" dirty="0">
                <a:solidFill>
                  <a:srgbClr val="00B050"/>
                </a:solidFill>
              </a:rPr>
              <a:t> PDT for fast ML transition					Po-Kai Huang		[30’]</a:t>
            </a:r>
          </a:p>
          <a:p>
            <a:pPr lvl="1">
              <a:buFont typeface="Arial" panose="020B0604020202020204" pitchFamily="34" charset="0"/>
              <a:buChar char="•"/>
            </a:pPr>
            <a:r>
              <a:rPr lang="en-GB" sz="1200" dirty="0">
                <a:solidFill>
                  <a:schemeClr val="bg1">
                    <a:lumMod val="65000"/>
                  </a:schemeClr>
                </a:solidFill>
                <a:hlinkClick r:id="rId11">
                  <a:extLst>
                    <a:ext uri="{A12FA001-AC4F-418D-AE19-62706E023703}">
                      <ahyp:hlinkClr xmlns:ahyp="http://schemas.microsoft.com/office/drawing/2018/hyperlinkcolor" val="tx"/>
                    </a:ext>
                  </a:extLst>
                </a:hlinkClick>
              </a:rPr>
              <a:t>650r0</a:t>
            </a:r>
            <a:r>
              <a:rPr lang="en-GB" sz="1200" dirty="0">
                <a:solidFill>
                  <a:schemeClr val="bg1">
                    <a:lumMod val="65000"/>
                  </a:schemeClr>
                </a:solidFill>
              </a:rPr>
              <a:t> </a:t>
            </a:r>
            <a:r>
              <a:rPr lang="en-US" sz="1200" dirty="0">
                <a:solidFill>
                  <a:schemeClr val="bg1">
                    <a:lumMod val="65000"/>
                  </a:schemeClr>
                </a:solidFill>
              </a:rPr>
              <a:t>CC34 resolution for CIDs related to MLO Discovery		Abhishek Patil	[10’]</a:t>
            </a:r>
            <a:endParaRPr lang="en-GB" sz="1200" dirty="0">
              <a:solidFill>
                <a:schemeClr val="bg1">
                  <a:lumMod val="65000"/>
                </a:schemeClr>
              </a:solidFill>
            </a:endParaRP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a:p>
            <a:endParaRPr lang="en-US" sz="28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July 2021</a:t>
            </a:r>
            <a:endParaRPr lang="en-GB" dirty="0"/>
          </a:p>
        </p:txBody>
      </p:sp>
    </p:spTree>
    <p:extLst>
      <p:ext uri="{BB962C8B-B14F-4D97-AF65-F5344CB8AC3E}">
        <p14:creationId xmlns:p14="http://schemas.microsoft.com/office/powerpoint/2010/main" val="23273886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TGbe: Enhancements for Extremely High Throughput (EHT) WLAN Task Group</a:t>
            </a:r>
            <a:endParaRPr lang="en-GB" sz="2800" dirty="0"/>
          </a:p>
        </p:txBody>
      </p:sp>
      <p:sp>
        <p:nvSpPr>
          <p:cNvPr id="4098" name="Rectangle 2"/>
          <p:cNvSpPr>
            <a:spLocks noGrp="1" noChangeArrowheads="1"/>
          </p:cNvSpPr>
          <p:nvPr>
            <p:ph idx="1"/>
          </p:nvPr>
        </p:nvSpPr>
        <p:spPr>
          <a:xfrm>
            <a:off x="685800" y="2743201"/>
            <a:ext cx="7770813" cy="3732212"/>
          </a:xfrm>
          <a:ln/>
        </p:spPr>
        <p:txBody>
          <a:bodyPr/>
          <a:lstStyle/>
          <a:p>
            <a:pPr algn="ctr">
              <a:lnSpc>
                <a:spcPct val="90000"/>
              </a:lnSpc>
              <a:buFontTx/>
              <a:buNone/>
            </a:pPr>
            <a:r>
              <a:rPr lang="en-US" sz="4000" dirty="0">
                <a:latin typeface="Arial" panose="020B0604020202020204" pitchFamily="34" charset="0"/>
              </a:rPr>
              <a:t>Electronic Plenary</a:t>
            </a:r>
          </a:p>
          <a:p>
            <a:pPr algn="ctr">
              <a:lnSpc>
                <a:spcPct val="90000"/>
              </a:lnSpc>
              <a:buFontTx/>
              <a:buNone/>
            </a:pPr>
            <a:r>
              <a:rPr lang="en-US" sz="4000" dirty="0">
                <a:latin typeface="Arial" panose="020B0604020202020204" pitchFamily="34" charset="0"/>
              </a:rPr>
              <a:t>July 12-20, 2021</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sz="2000" dirty="0">
                <a:solidFill>
                  <a:schemeClr val="tx1"/>
                </a:solidFill>
                <a:latin typeface="Arial" panose="020B0604020202020204" pitchFamily="34" charset="0"/>
              </a:rPr>
              <a:t>Chair: Alfred Asterjadhi (Qualcomm Inc.)</a:t>
            </a:r>
          </a:p>
          <a:p>
            <a:pPr algn="ctr">
              <a:lnSpc>
                <a:spcPct val="90000"/>
              </a:lnSpc>
              <a:buFontTx/>
              <a:buNone/>
            </a:pPr>
            <a:r>
              <a:rPr lang="en-US" altLang="en-US" sz="2000" dirty="0">
                <a:solidFill>
                  <a:schemeClr val="tx1"/>
                </a:solidFill>
                <a:latin typeface="Arial" panose="020B0604020202020204" pitchFamily="34" charset="0"/>
              </a:rPr>
              <a:t>Vice Chair: Laurent Cariou (Intel)</a:t>
            </a:r>
          </a:p>
          <a:p>
            <a:pPr algn="ctr">
              <a:lnSpc>
                <a:spcPct val="90000"/>
              </a:lnSpc>
              <a:buFontTx/>
              <a:buNone/>
            </a:pPr>
            <a:r>
              <a:rPr lang="en-US" altLang="en-US" sz="2000" dirty="0">
                <a:solidFill>
                  <a:schemeClr val="tx1"/>
                </a:solidFill>
                <a:latin typeface="Arial" panose="020B0604020202020204" pitchFamily="34" charset="0"/>
              </a:rPr>
              <a:t>Vice Chair: Matthew Fischer (Broadcom)</a:t>
            </a:r>
          </a:p>
          <a:p>
            <a:pPr algn="ctr">
              <a:lnSpc>
                <a:spcPct val="90000"/>
              </a:lnSpc>
              <a:buFontTx/>
              <a:buNone/>
            </a:pPr>
            <a:r>
              <a:rPr lang="en-US" altLang="en-US" sz="2000" dirty="0">
                <a:solidFill>
                  <a:schemeClr val="tx1"/>
                </a:solidFill>
                <a:latin typeface="Arial" panose="020B0604020202020204" pitchFamily="34" charset="0"/>
              </a:rPr>
              <a:t>Secretary: Dennis Sundman (Ericsson)</a:t>
            </a:r>
          </a:p>
          <a:p>
            <a:pPr algn="ctr">
              <a:lnSpc>
                <a:spcPct val="90000"/>
              </a:lnSpc>
              <a:buFontTx/>
              <a:buNone/>
            </a:pPr>
            <a:r>
              <a:rPr lang="en-US" altLang="en-US" sz="2000" dirty="0">
                <a:solidFill>
                  <a:schemeClr val="tx1"/>
                </a:solidFill>
                <a:latin typeface="Arial" panose="020B0604020202020204" pitchFamily="34" charset="0"/>
              </a:rPr>
              <a:t>Technical Editor: Edward Au (Huawei)</a:t>
            </a: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565958B-DD30-4EE7-AF20-DC550898176B}"/>
              </a:ext>
            </a:extLst>
          </p:cNvPr>
          <p:cNvSpPr>
            <a:spLocks noGrp="1"/>
          </p:cNvSpPr>
          <p:nvPr>
            <p:ph type="dt" idx="15"/>
          </p:nvPr>
        </p:nvSpPr>
        <p:spPr>
          <a:xfrm>
            <a:off x="696912" y="333375"/>
            <a:ext cx="2303451" cy="273050"/>
          </a:xfrm>
        </p:spPr>
        <p:txBody>
          <a:bodyPr/>
          <a:lstStyle/>
          <a:p>
            <a:r>
              <a:rPr lang="en-US" dirty="0"/>
              <a:t>July 2021</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257C45-33B6-4575-BFD1-635C7A68B736}"/>
              </a:ext>
            </a:extLst>
          </p:cNvPr>
          <p:cNvSpPr>
            <a:spLocks noGrp="1"/>
          </p:cNvSpPr>
          <p:nvPr>
            <p:ph type="title"/>
          </p:nvPr>
        </p:nvSpPr>
        <p:spPr/>
        <p:txBody>
          <a:bodyPr/>
          <a:lstStyle/>
          <a:p>
            <a:r>
              <a:rPr lang="en-US" altLang="en-US" dirty="0">
                <a:highlight>
                  <a:srgbClr val="FFFF00"/>
                </a:highlight>
              </a:rPr>
              <a:t>Wednesday Joint Agenda (09:00-11:00)</a:t>
            </a:r>
            <a:endParaRPr lang="en-US" dirty="0">
              <a:highlight>
                <a:srgbClr val="FFFF00"/>
              </a:highlight>
            </a:endParaRPr>
          </a:p>
        </p:txBody>
      </p:sp>
      <p:sp>
        <p:nvSpPr>
          <p:cNvPr id="3" name="Content Placeholder 2">
            <a:extLst>
              <a:ext uri="{FF2B5EF4-FFF2-40B4-BE49-F238E27FC236}">
                <a16:creationId xmlns:a16="http://schemas.microsoft.com/office/drawing/2014/main" id="{5F2B61AD-90EC-4D19-B28B-7FC2B47F9A7B}"/>
              </a:ext>
            </a:extLst>
          </p:cNvPr>
          <p:cNvSpPr>
            <a:spLocks noGrp="1"/>
          </p:cNvSpPr>
          <p:nvPr>
            <p:ph idx="1"/>
          </p:nvPr>
        </p:nvSpPr>
        <p:spPr>
          <a:xfrm>
            <a:off x="685800" y="1830388"/>
            <a:ext cx="7770813" cy="4645025"/>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Announcements:</a:t>
            </a:r>
            <a:endParaRPr lang="en-GB" sz="1600" b="0" dirty="0"/>
          </a:p>
          <a:p>
            <a:pPr>
              <a:buFont typeface="Arial" panose="020B0604020202020204" pitchFamily="34" charset="0"/>
              <a:buChar char="•"/>
            </a:pPr>
            <a:r>
              <a:rPr lang="en-US" sz="1600" dirty="0"/>
              <a:t>TGbe Editor Status Report: </a:t>
            </a:r>
            <a:r>
              <a:rPr lang="en-US" sz="1600" dirty="0">
                <a:hlinkClick r:id="rId2"/>
              </a:rPr>
              <a:t>1062r1</a:t>
            </a:r>
            <a:r>
              <a:rPr lang="en-US" sz="1600" dirty="0"/>
              <a:t>, </a:t>
            </a:r>
            <a:r>
              <a:rPr lang="en-US" sz="1600" dirty="0">
                <a:hlinkClick r:id="rId3"/>
              </a:rPr>
              <a:t>1018r4</a:t>
            </a:r>
            <a:endParaRPr lang="en-US" sz="1600" b="0" dirty="0">
              <a:solidFill>
                <a:srgbClr val="00B050"/>
              </a:solidFill>
            </a:endParaRPr>
          </a:p>
          <a:p>
            <a:pPr lvl="0">
              <a:buFont typeface="Arial" panose="020B0604020202020204" pitchFamily="34" charset="0"/>
              <a:buChar char="•"/>
            </a:pPr>
            <a:r>
              <a:rPr lang="en-GB" sz="1600" dirty="0"/>
              <a:t>PDT/CR Submissions:</a:t>
            </a:r>
          </a:p>
          <a:p>
            <a:pPr lvl="1">
              <a:buFont typeface="Arial" panose="020B0604020202020204" pitchFamily="34" charset="0"/>
              <a:buChar char="•"/>
            </a:pPr>
            <a:r>
              <a:rPr lang="en-GB" sz="1200" dirty="0">
                <a:hlinkClick r:id="rId4"/>
              </a:rPr>
              <a:t>662r2</a:t>
            </a:r>
            <a:r>
              <a:rPr lang="en-GB" sz="1200" dirty="0"/>
              <a:t> CR for 35.4.2 UL MU operation 				Jason Y. Guo		[SP-10’]</a:t>
            </a:r>
          </a:p>
          <a:p>
            <a:pPr lvl="1">
              <a:buFont typeface="Arial" panose="020B0604020202020204" pitchFamily="34" charset="0"/>
              <a:buChar char="•"/>
            </a:pPr>
            <a:r>
              <a:rPr lang="en-GB" sz="1200" dirty="0">
                <a:solidFill>
                  <a:srgbClr val="FF0000"/>
                </a:solidFill>
                <a:hlinkClick r:id="rId5"/>
              </a:rPr>
              <a:t>915r0</a:t>
            </a:r>
            <a:r>
              <a:rPr lang="en-GB" sz="1200" dirty="0">
                <a:solidFill>
                  <a:schemeClr val="tx1"/>
                </a:solidFill>
              </a:rPr>
              <a:t> MAC-CR to MR Comments					Alfred Asterjadhi	[30’]</a:t>
            </a:r>
          </a:p>
          <a:p>
            <a:pPr lvl="1">
              <a:buFont typeface="Arial" panose="020B0604020202020204" pitchFamily="34" charset="0"/>
              <a:buChar char="•"/>
            </a:pPr>
            <a:r>
              <a:rPr lang="en-GB" sz="1200" dirty="0">
                <a:solidFill>
                  <a:srgbClr val="FF0000"/>
                </a:solidFill>
              </a:rPr>
              <a:t>Any others from MAC?</a:t>
            </a:r>
          </a:p>
          <a:p>
            <a:pPr lvl="1">
              <a:buFont typeface="Arial" panose="020B0604020202020204" pitchFamily="34" charset="0"/>
              <a:buChar char="•"/>
            </a:pPr>
            <a:r>
              <a:rPr lang="en-GB" sz="1200" dirty="0">
                <a:hlinkClick r:id="rId6"/>
              </a:rPr>
              <a:t>1059r0</a:t>
            </a:r>
            <a:r>
              <a:rPr lang="en-GB" sz="1200" dirty="0"/>
              <a:t> Comment Resolution for CC37					Sigurd Schelstraete    [30’]</a:t>
            </a:r>
          </a:p>
          <a:p>
            <a:pPr lvl="1">
              <a:buFont typeface="Arial" panose="020B0604020202020204" pitchFamily="34" charset="0"/>
              <a:buChar char="•"/>
            </a:pPr>
            <a:r>
              <a:rPr lang="en-GB" sz="1200" dirty="0">
                <a:hlinkClick r:id="rId7"/>
              </a:rPr>
              <a:t>706r4</a:t>
            </a:r>
            <a:r>
              <a:rPr lang="en-GB" sz="1200" dirty="0"/>
              <a:t> TGbe Coexistence Assessment Document			Sigurd Schelstraete	[10’]</a:t>
            </a:r>
          </a:p>
          <a:p>
            <a:pPr lvl="0">
              <a:buFont typeface="Arial" panose="020B0604020202020204" pitchFamily="34" charset="0"/>
              <a:buChar char="•"/>
            </a:pPr>
            <a:r>
              <a:rPr lang="en-GB" sz="1600" dirty="0"/>
              <a:t>Motions (during 2</a:t>
            </a:r>
            <a:r>
              <a:rPr lang="en-GB" sz="1600" baseline="30000" dirty="0"/>
              <a:t>nd</a:t>
            </a:r>
            <a:r>
              <a:rPr lang="en-GB" sz="1600" dirty="0"/>
              <a:t> half of meeting): </a:t>
            </a:r>
            <a:r>
              <a:rPr lang="en-GB" sz="1600" dirty="0">
                <a:hlinkClick r:id="rId8"/>
              </a:rPr>
              <a:t>1982r29</a:t>
            </a:r>
            <a:endParaRPr lang="en-GB" sz="1600" b="0" dirty="0">
              <a:solidFill>
                <a:srgbClr val="00B050"/>
              </a:solidFill>
            </a:endParaRPr>
          </a:p>
          <a:p>
            <a:pPr lvl="0">
              <a:buFont typeface="Arial" panose="020B0604020202020204" pitchFamily="34" charset="0"/>
              <a:buChar char="•"/>
            </a:pPr>
            <a:r>
              <a:rPr lang="en-GB" sz="1600" dirty="0"/>
              <a:t>Technical Submissions-R2:</a:t>
            </a:r>
          </a:p>
          <a:p>
            <a:pPr lvl="1">
              <a:buFont typeface="Arial" panose="020B0604020202020204" pitchFamily="34" charset="0"/>
              <a:buChar char="•"/>
            </a:pPr>
            <a:r>
              <a:rPr lang="en-GB" sz="1200" dirty="0">
                <a:hlinkClick r:id="rId9"/>
              </a:rPr>
              <a:t>1903r3</a:t>
            </a:r>
            <a:r>
              <a:rPr lang="en-GB" sz="1200" dirty="0"/>
              <a:t> Random Access for 11be					Pascal </a:t>
            </a:r>
            <a:r>
              <a:rPr lang="en-GB" sz="1200" dirty="0" err="1"/>
              <a:t>Viger</a:t>
            </a:r>
            <a:r>
              <a:rPr lang="en-GB" sz="1200" dirty="0"/>
              <a:t>		[SP-10’]</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a:p>
            <a:endParaRPr lang="en-US" sz="3600" dirty="0"/>
          </a:p>
        </p:txBody>
      </p:sp>
      <p:sp>
        <p:nvSpPr>
          <p:cNvPr id="4" name="Slide Number Placeholder 3">
            <a:extLst>
              <a:ext uri="{FF2B5EF4-FFF2-40B4-BE49-F238E27FC236}">
                <a16:creationId xmlns:a16="http://schemas.microsoft.com/office/drawing/2014/main" id="{2F18287E-8F42-4968-A76E-57744218AACD}"/>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7244EEC1-890C-43CD-B3AB-FD6C72420AEA}"/>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0578AA0F-EF76-4484-BEF1-47CEFC7F587B}"/>
              </a:ext>
            </a:extLst>
          </p:cNvPr>
          <p:cNvSpPr>
            <a:spLocks noGrp="1"/>
          </p:cNvSpPr>
          <p:nvPr>
            <p:ph type="dt" idx="15"/>
          </p:nvPr>
        </p:nvSpPr>
        <p:spPr/>
        <p:txBody>
          <a:bodyPr/>
          <a:lstStyle/>
          <a:p>
            <a:r>
              <a:rPr lang="en-US" dirty="0"/>
              <a:t>July 2021</a:t>
            </a:r>
            <a:endParaRPr lang="en-GB" dirty="0"/>
          </a:p>
        </p:txBody>
      </p:sp>
    </p:spTree>
    <p:extLst>
      <p:ext uri="{BB962C8B-B14F-4D97-AF65-F5344CB8AC3E}">
        <p14:creationId xmlns:p14="http://schemas.microsoft.com/office/powerpoint/2010/main" val="385770752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20397D-90A0-4AC1-A4EF-8F96C4D04887}"/>
              </a:ext>
            </a:extLst>
          </p:cNvPr>
          <p:cNvSpPr>
            <a:spLocks noGrp="1"/>
          </p:cNvSpPr>
          <p:nvPr>
            <p:ph type="title"/>
          </p:nvPr>
        </p:nvSpPr>
        <p:spPr/>
        <p:txBody>
          <a:bodyPr/>
          <a:lstStyle/>
          <a:p>
            <a:r>
              <a:rPr lang="en-US" altLang="en-US" dirty="0">
                <a:solidFill>
                  <a:schemeClr val="tx1"/>
                </a:solidFill>
              </a:rPr>
              <a:t>Thursday PHY Agenda (09:00-11:00)</a:t>
            </a:r>
            <a:endParaRPr lang="en-US" dirty="0"/>
          </a:p>
        </p:txBody>
      </p:sp>
      <p:sp>
        <p:nvSpPr>
          <p:cNvPr id="3" name="Content Placeholder 2">
            <a:extLst>
              <a:ext uri="{FF2B5EF4-FFF2-40B4-BE49-F238E27FC236}">
                <a16:creationId xmlns:a16="http://schemas.microsoft.com/office/drawing/2014/main" id="{3E688F76-5448-4A89-90E8-057B393044A9}"/>
              </a:ext>
            </a:extLst>
          </p:cNvPr>
          <p:cNvSpPr>
            <a:spLocks noGrp="1"/>
          </p:cNvSpPr>
          <p:nvPr>
            <p:ph idx="1"/>
          </p:nvPr>
        </p:nvSpPr>
        <p:spPr/>
        <p:txBody>
          <a:bodyPr/>
          <a:lstStyle/>
          <a:p>
            <a:pPr>
              <a:buFont typeface="Arial" panose="020B0604020202020204" pitchFamily="34" charset="0"/>
              <a:buChar char="•"/>
            </a:pPr>
            <a:r>
              <a:rPr lang="en-US" altLang="en-US" sz="2000" dirty="0"/>
              <a:t>Call meeting to order </a:t>
            </a:r>
          </a:p>
          <a:p>
            <a:pPr>
              <a:buFont typeface="Arial" panose="020B0604020202020204" pitchFamily="34" charset="0"/>
              <a:buChar char="•"/>
            </a:pPr>
            <a:r>
              <a:rPr lang="en-US" altLang="en-US" sz="2000" dirty="0"/>
              <a:t>IEEE-SA Policies and Procedure</a:t>
            </a:r>
          </a:p>
          <a:p>
            <a:pPr>
              <a:buFont typeface="Arial" panose="020B0604020202020204" pitchFamily="34" charset="0"/>
              <a:buChar char="•"/>
            </a:pPr>
            <a:r>
              <a:rPr lang="en-US" altLang="en-US" sz="2000" dirty="0"/>
              <a:t>Attendance reminder</a:t>
            </a:r>
          </a:p>
          <a:p>
            <a:pPr lvl="0">
              <a:buFont typeface="Arial" panose="020B0604020202020204" pitchFamily="34" charset="0"/>
              <a:buChar char="•"/>
            </a:pPr>
            <a:r>
              <a:rPr lang="en-GB" sz="2000" dirty="0"/>
              <a:t>CC34 CR Submissions:</a:t>
            </a:r>
          </a:p>
          <a:p>
            <a:pPr marL="800100" lvl="1" indent="-342900">
              <a:buFont typeface="Arial" panose="020B0604020202020204" pitchFamily="34" charset="0"/>
              <a:buChar char="•"/>
            </a:pPr>
            <a:r>
              <a:rPr lang="en-GB" sz="1800" i="1" dirty="0">
                <a:solidFill>
                  <a:srgbClr val="FF0000"/>
                </a:solidFill>
              </a:rPr>
              <a:t>TBD</a:t>
            </a:r>
          </a:p>
          <a:p>
            <a:pPr lvl="0">
              <a:buFont typeface="Arial" panose="020B0604020202020204" pitchFamily="34" charset="0"/>
              <a:buChar char="•"/>
            </a:pPr>
            <a:r>
              <a:rPr lang="en-GB" sz="2000" dirty="0"/>
              <a:t>CC36 CR Submissions:</a:t>
            </a:r>
          </a:p>
          <a:p>
            <a:pPr marL="800100" lvl="1" indent="-342900">
              <a:buFont typeface="Arial" panose="020B0604020202020204" pitchFamily="34" charset="0"/>
              <a:buChar char="•"/>
            </a:pPr>
            <a:r>
              <a:rPr lang="en-GB" sz="1800" i="1" dirty="0">
                <a:solidFill>
                  <a:srgbClr val="FF0000"/>
                </a:solidFill>
              </a:rPr>
              <a:t>TBD</a:t>
            </a:r>
          </a:p>
          <a:p>
            <a:pPr>
              <a:buFont typeface="Arial" panose="020B0604020202020204" pitchFamily="34" charset="0"/>
              <a:buChar char="•"/>
            </a:pPr>
            <a:r>
              <a:rPr lang="en-GB" sz="2000" dirty="0"/>
              <a:t>Technical Submissions:</a:t>
            </a:r>
          </a:p>
          <a:p>
            <a:pPr lvl="1">
              <a:buFont typeface="Arial" panose="020B0604020202020204" pitchFamily="34" charset="0"/>
              <a:buChar char="•"/>
            </a:pPr>
            <a:r>
              <a:rPr lang="en-GB" sz="1600" i="1" dirty="0">
                <a:solidFill>
                  <a:srgbClr val="FF0000"/>
                </a:solidFill>
              </a:rPr>
              <a:t>TBD</a:t>
            </a:r>
          </a:p>
          <a:p>
            <a:pPr lvl="0">
              <a:buFont typeface="Arial" panose="020B0604020202020204" pitchFamily="34" charset="0"/>
              <a:buChar char="•"/>
            </a:pPr>
            <a:r>
              <a:rPr lang="en-GB" sz="2000" dirty="0" err="1"/>
              <a:t>AoB</a:t>
            </a:r>
            <a:r>
              <a:rPr lang="en-GB" sz="2000" dirty="0"/>
              <a:t>:</a:t>
            </a:r>
          </a:p>
          <a:p>
            <a:pPr lvl="0">
              <a:buFont typeface="Arial" panose="020B0604020202020204" pitchFamily="34" charset="0"/>
              <a:buChar char="•"/>
            </a:pPr>
            <a:r>
              <a:rPr lang="en-GB" sz="2000" dirty="0"/>
              <a:t>Adjourn</a:t>
            </a:r>
            <a:endParaRPr lang="en-US" sz="2000" dirty="0"/>
          </a:p>
        </p:txBody>
      </p:sp>
      <p:sp>
        <p:nvSpPr>
          <p:cNvPr id="4" name="Slide Number Placeholder 3">
            <a:extLst>
              <a:ext uri="{FF2B5EF4-FFF2-40B4-BE49-F238E27FC236}">
                <a16:creationId xmlns:a16="http://schemas.microsoft.com/office/drawing/2014/main" id="{CD118BE2-1909-4189-89E6-15792CDFADC7}"/>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053294E8-A7C4-481F-87E6-8519B2D9CDD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471B65DA-AE88-410F-854B-3CBD958262D8}"/>
              </a:ext>
            </a:extLst>
          </p:cNvPr>
          <p:cNvSpPr>
            <a:spLocks noGrp="1"/>
          </p:cNvSpPr>
          <p:nvPr>
            <p:ph type="dt" idx="15"/>
          </p:nvPr>
        </p:nvSpPr>
        <p:spPr/>
        <p:txBody>
          <a:bodyPr/>
          <a:lstStyle/>
          <a:p>
            <a:r>
              <a:rPr lang="en-US" dirty="0"/>
              <a:t>July 2021</a:t>
            </a:r>
            <a:endParaRPr lang="en-GB" dirty="0"/>
          </a:p>
        </p:txBody>
      </p:sp>
    </p:spTree>
    <p:extLst>
      <p:ext uri="{BB962C8B-B14F-4D97-AF65-F5344CB8AC3E}">
        <p14:creationId xmlns:p14="http://schemas.microsoft.com/office/powerpoint/2010/main" val="75880783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8B6CBA-CA1B-43DA-854E-008ACE1890FB}"/>
              </a:ext>
            </a:extLst>
          </p:cNvPr>
          <p:cNvSpPr>
            <a:spLocks noGrp="1"/>
          </p:cNvSpPr>
          <p:nvPr>
            <p:ph type="title"/>
          </p:nvPr>
        </p:nvSpPr>
        <p:spPr/>
        <p:txBody>
          <a:bodyPr/>
          <a:lstStyle/>
          <a:p>
            <a:r>
              <a:rPr lang="en-US" altLang="en-US" dirty="0">
                <a:solidFill>
                  <a:schemeClr val="tx1"/>
                </a:solidFill>
              </a:rPr>
              <a:t>Thursday</a:t>
            </a:r>
            <a:r>
              <a:rPr lang="en-US" altLang="en-US" dirty="0"/>
              <a:t> MAC Agenda (09:00-11:00)</a:t>
            </a:r>
            <a:endParaRPr lang="en-US" dirty="0"/>
          </a:p>
        </p:txBody>
      </p:sp>
      <p:sp>
        <p:nvSpPr>
          <p:cNvPr id="3" name="Content Placeholder 2">
            <a:extLst>
              <a:ext uri="{FF2B5EF4-FFF2-40B4-BE49-F238E27FC236}">
                <a16:creationId xmlns:a16="http://schemas.microsoft.com/office/drawing/2014/main" id="{7A07C496-B89B-4C4A-AB05-4B77C714DCC4}"/>
              </a:ext>
            </a:extLst>
          </p:cNvPr>
          <p:cNvSpPr>
            <a:spLocks noGrp="1"/>
          </p:cNvSpPr>
          <p:nvPr>
            <p:ph idx="1"/>
          </p:nvPr>
        </p:nvSpPr>
        <p:spPr/>
        <p:txBody>
          <a:bodyPr/>
          <a:lstStyle/>
          <a:p>
            <a:pPr>
              <a:buFont typeface="Arial" panose="020B0604020202020204" pitchFamily="34" charset="0"/>
              <a:buChar char="•"/>
            </a:pPr>
            <a:r>
              <a:rPr lang="en-US" altLang="en-US" sz="2000" dirty="0"/>
              <a:t>Call meeting to order </a:t>
            </a:r>
          </a:p>
          <a:p>
            <a:pPr>
              <a:buFont typeface="Arial" panose="020B0604020202020204" pitchFamily="34" charset="0"/>
              <a:buChar char="•"/>
            </a:pPr>
            <a:r>
              <a:rPr lang="en-US" altLang="en-US" sz="2000" dirty="0"/>
              <a:t>IEEE-SA Policies and Procedure</a:t>
            </a:r>
          </a:p>
          <a:p>
            <a:pPr>
              <a:buFont typeface="Arial" panose="020B0604020202020204" pitchFamily="34" charset="0"/>
              <a:buChar char="•"/>
            </a:pPr>
            <a:r>
              <a:rPr lang="en-US" altLang="en-US" sz="2000" dirty="0"/>
              <a:t>Attendance reminder</a:t>
            </a:r>
          </a:p>
          <a:p>
            <a:pPr lvl="0">
              <a:buFont typeface="Arial" panose="020B0604020202020204" pitchFamily="34" charset="0"/>
              <a:buChar char="•"/>
            </a:pPr>
            <a:r>
              <a:rPr lang="en-GB" sz="2000" dirty="0"/>
              <a:t>CC34 CR Submissions:</a:t>
            </a:r>
          </a:p>
          <a:p>
            <a:pPr marL="800100" lvl="1" indent="-342900">
              <a:buFont typeface="Arial" panose="020B0604020202020204" pitchFamily="34" charset="0"/>
              <a:buChar char="•"/>
            </a:pPr>
            <a:r>
              <a:rPr lang="en-GB" sz="1800" i="1" dirty="0">
                <a:solidFill>
                  <a:srgbClr val="FF0000"/>
                </a:solidFill>
              </a:rPr>
              <a:t>TBD</a:t>
            </a:r>
          </a:p>
          <a:p>
            <a:pPr lvl="0">
              <a:buFont typeface="Arial" panose="020B0604020202020204" pitchFamily="34" charset="0"/>
              <a:buChar char="•"/>
            </a:pPr>
            <a:r>
              <a:rPr lang="en-GB" sz="2000" dirty="0"/>
              <a:t>CC36 CR Submissions:</a:t>
            </a:r>
          </a:p>
          <a:p>
            <a:pPr marL="800100" lvl="1" indent="-342900">
              <a:buFont typeface="Arial" panose="020B0604020202020204" pitchFamily="34" charset="0"/>
              <a:buChar char="•"/>
            </a:pPr>
            <a:r>
              <a:rPr lang="en-GB" sz="1800" i="1" dirty="0">
                <a:solidFill>
                  <a:srgbClr val="FF0000"/>
                </a:solidFill>
              </a:rPr>
              <a:t>TBD</a:t>
            </a:r>
          </a:p>
          <a:p>
            <a:pPr>
              <a:buFont typeface="Arial" panose="020B0604020202020204" pitchFamily="34" charset="0"/>
              <a:buChar char="•"/>
            </a:pPr>
            <a:r>
              <a:rPr lang="en-GB" sz="2000" dirty="0"/>
              <a:t>Technical Submissions:</a:t>
            </a:r>
          </a:p>
          <a:p>
            <a:pPr lvl="1">
              <a:buFont typeface="Arial" panose="020B0604020202020204" pitchFamily="34" charset="0"/>
              <a:buChar char="•"/>
            </a:pPr>
            <a:r>
              <a:rPr lang="en-GB" sz="1600" i="1" dirty="0">
                <a:solidFill>
                  <a:srgbClr val="FF0000"/>
                </a:solidFill>
              </a:rPr>
              <a:t>TBD</a:t>
            </a:r>
          </a:p>
          <a:p>
            <a:pPr lvl="0">
              <a:buFont typeface="Arial" panose="020B0604020202020204" pitchFamily="34" charset="0"/>
              <a:buChar char="•"/>
            </a:pPr>
            <a:r>
              <a:rPr lang="en-GB" sz="2000" dirty="0" err="1"/>
              <a:t>AoB</a:t>
            </a:r>
            <a:r>
              <a:rPr lang="en-GB" sz="2000" dirty="0"/>
              <a:t>:</a:t>
            </a:r>
          </a:p>
          <a:p>
            <a:pPr lvl="0">
              <a:buFont typeface="Arial" panose="020B0604020202020204" pitchFamily="34" charset="0"/>
              <a:buChar char="•"/>
            </a:pPr>
            <a:r>
              <a:rPr lang="en-GB" sz="2000" dirty="0"/>
              <a:t>Adjourn</a:t>
            </a:r>
            <a:endParaRPr lang="en-US" sz="2000" dirty="0"/>
          </a:p>
        </p:txBody>
      </p:sp>
      <p:sp>
        <p:nvSpPr>
          <p:cNvPr id="4" name="Slide Number Placeholder 3">
            <a:extLst>
              <a:ext uri="{FF2B5EF4-FFF2-40B4-BE49-F238E27FC236}">
                <a16:creationId xmlns:a16="http://schemas.microsoft.com/office/drawing/2014/main" id="{B6B80093-5C9A-4F58-BCDC-30FCE6BEF761}"/>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92847FCB-C321-4B5A-8061-E0BBF1F89F0A}"/>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BB018E-064B-46D0-BAAC-1FB2DA8D8C3F}"/>
              </a:ext>
            </a:extLst>
          </p:cNvPr>
          <p:cNvSpPr>
            <a:spLocks noGrp="1"/>
          </p:cNvSpPr>
          <p:nvPr>
            <p:ph type="dt" idx="15"/>
          </p:nvPr>
        </p:nvSpPr>
        <p:spPr/>
        <p:txBody>
          <a:bodyPr/>
          <a:lstStyle/>
          <a:p>
            <a:r>
              <a:rPr lang="en-US" dirty="0"/>
              <a:t>July 2021</a:t>
            </a:r>
            <a:endParaRPr lang="en-GB" dirty="0"/>
          </a:p>
        </p:txBody>
      </p:sp>
    </p:spTree>
    <p:extLst>
      <p:ext uri="{BB962C8B-B14F-4D97-AF65-F5344CB8AC3E}">
        <p14:creationId xmlns:p14="http://schemas.microsoft.com/office/powerpoint/2010/main" val="145293142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2E3CF1-F468-43B7-8674-214F8AB8A73A}"/>
              </a:ext>
            </a:extLst>
          </p:cNvPr>
          <p:cNvSpPr>
            <a:spLocks noGrp="1"/>
          </p:cNvSpPr>
          <p:nvPr>
            <p:ph type="title"/>
          </p:nvPr>
        </p:nvSpPr>
        <p:spPr/>
        <p:txBody>
          <a:bodyPr/>
          <a:lstStyle/>
          <a:p>
            <a:r>
              <a:rPr lang="en-US" altLang="en-US" dirty="0"/>
              <a:t>Monday Joint Agenda (09:00-11:00)</a:t>
            </a:r>
            <a:endParaRPr lang="en-US" dirty="0"/>
          </a:p>
        </p:txBody>
      </p:sp>
      <p:sp>
        <p:nvSpPr>
          <p:cNvPr id="3" name="Content Placeholder 2">
            <a:extLst>
              <a:ext uri="{FF2B5EF4-FFF2-40B4-BE49-F238E27FC236}">
                <a16:creationId xmlns:a16="http://schemas.microsoft.com/office/drawing/2014/main" id="{29C5F753-2E2D-47AF-B06F-D5B90B98D693}"/>
              </a:ext>
            </a:extLst>
          </p:cNvPr>
          <p:cNvSpPr>
            <a:spLocks noGrp="1"/>
          </p:cNvSpPr>
          <p:nvPr>
            <p:ph idx="1"/>
          </p:nvPr>
        </p:nvSpPr>
        <p:spPr/>
        <p:txBody>
          <a:bodyPr/>
          <a:lstStyle/>
          <a:p>
            <a:pPr>
              <a:buFont typeface="Arial" panose="020B0604020202020204" pitchFamily="34" charset="0"/>
              <a:buChar char="•"/>
            </a:pPr>
            <a:r>
              <a:rPr lang="en-US" altLang="en-US" sz="2000" dirty="0"/>
              <a:t>Call meeting to order </a:t>
            </a:r>
          </a:p>
          <a:p>
            <a:pPr>
              <a:buFont typeface="Arial" panose="020B0604020202020204" pitchFamily="34" charset="0"/>
              <a:buChar char="•"/>
            </a:pPr>
            <a:r>
              <a:rPr lang="en-US" altLang="en-US" sz="2000" dirty="0"/>
              <a:t>IEEE-SA Policies and Procedure</a:t>
            </a:r>
          </a:p>
          <a:p>
            <a:pPr>
              <a:buFont typeface="Arial" panose="020B0604020202020204" pitchFamily="34" charset="0"/>
              <a:buChar char="•"/>
            </a:pPr>
            <a:r>
              <a:rPr lang="en-US" altLang="en-US" sz="2000" dirty="0"/>
              <a:t>Attendance reminder</a:t>
            </a:r>
          </a:p>
          <a:p>
            <a:pPr lvl="0">
              <a:buFont typeface="Arial" panose="020B0604020202020204" pitchFamily="34" charset="0"/>
              <a:buChar char="•"/>
            </a:pPr>
            <a:r>
              <a:rPr lang="en-US" sz="2000" dirty="0"/>
              <a:t>Announcements:</a:t>
            </a:r>
          </a:p>
          <a:p>
            <a:pPr lvl="0">
              <a:buFont typeface="Arial" panose="020B0604020202020204" pitchFamily="34" charset="0"/>
              <a:buChar char="•"/>
            </a:pPr>
            <a:r>
              <a:rPr lang="en-GB" sz="2000" dirty="0"/>
              <a:t>PDT/CR Submissions-Joint:</a:t>
            </a:r>
          </a:p>
          <a:p>
            <a:pPr>
              <a:buFont typeface="Arial" panose="020B0604020202020204" pitchFamily="34" charset="0"/>
              <a:buChar char="•"/>
            </a:pPr>
            <a:r>
              <a:rPr lang="en-GB" sz="2000" dirty="0"/>
              <a:t>Motions (during 2</a:t>
            </a:r>
            <a:r>
              <a:rPr lang="en-GB" sz="2000" baseline="30000" dirty="0"/>
              <a:t>nd</a:t>
            </a:r>
            <a:r>
              <a:rPr lang="en-GB" sz="2000" dirty="0"/>
              <a:t> half of meeting):</a:t>
            </a:r>
            <a:endParaRPr lang="en-GB" sz="2000" b="0" dirty="0">
              <a:solidFill>
                <a:srgbClr val="00B050"/>
              </a:solidFill>
            </a:endParaRPr>
          </a:p>
          <a:p>
            <a:pPr lvl="0">
              <a:buFont typeface="Arial" panose="020B0604020202020204" pitchFamily="34" charset="0"/>
              <a:buChar char="•"/>
            </a:pPr>
            <a:r>
              <a:rPr lang="en-GB" sz="2000" dirty="0"/>
              <a:t>CR/PDT Submissions-MAC:</a:t>
            </a:r>
          </a:p>
          <a:p>
            <a:pPr>
              <a:buFont typeface="Arial" panose="020B0604020202020204" pitchFamily="34" charset="0"/>
              <a:buChar char="•"/>
            </a:pPr>
            <a:r>
              <a:rPr lang="en-GB" sz="2000" dirty="0"/>
              <a:t>Technical Submissions:</a:t>
            </a:r>
          </a:p>
          <a:p>
            <a:pPr lvl="0">
              <a:buFont typeface="Arial" panose="020B0604020202020204" pitchFamily="34" charset="0"/>
              <a:buChar char="•"/>
            </a:pPr>
            <a:r>
              <a:rPr lang="en-GB" sz="2000" dirty="0" err="1"/>
              <a:t>AoB</a:t>
            </a:r>
            <a:r>
              <a:rPr lang="en-GB" sz="2000" dirty="0"/>
              <a:t>:</a:t>
            </a:r>
          </a:p>
          <a:p>
            <a:pPr lvl="0">
              <a:buFont typeface="Arial" panose="020B0604020202020204" pitchFamily="34" charset="0"/>
              <a:buChar char="•"/>
            </a:pPr>
            <a:r>
              <a:rPr lang="en-GB" sz="2000" dirty="0"/>
              <a:t>Adjourn</a:t>
            </a:r>
            <a:endParaRPr lang="en-US" sz="2000" dirty="0"/>
          </a:p>
          <a:p>
            <a:pPr>
              <a:buFont typeface="Arial" panose="020B0604020202020204" pitchFamily="34" charset="0"/>
              <a:buChar char="•"/>
            </a:pPr>
            <a:endParaRPr lang="en-US" sz="2000" dirty="0"/>
          </a:p>
        </p:txBody>
      </p:sp>
      <p:sp>
        <p:nvSpPr>
          <p:cNvPr id="4" name="Slide Number Placeholder 3">
            <a:extLst>
              <a:ext uri="{FF2B5EF4-FFF2-40B4-BE49-F238E27FC236}">
                <a16:creationId xmlns:a16="http://schemas.microsoft.com/office/drawing/2014/main" id="{8012FA0D-5FCB-4375-A991-30411D664136}"/>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D51F146D-A960-4CC6-B859-90AE39322F8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8FD0B65C-C275-4A18-B771-5515E59F5057}"/>
              </a:ext>
            </a:extLst>
          </p:cNvPr>
          <p:cNvSpPr>
            <a:spLocks noGrp="1"/>
          </p:cNvSpPr>
          <p:nvPr>
            <p:ph type="dt" idx="15"/>
          </p:nvPr>
        </p:nvSpPr>
        <p:spPr/>
        <p:txBody>
          <a:bodyPr/>
          <a:lstStyle/>
          <a:p>
            <a:r>
              <a:rPr lang="en-US" dirty="0"/>
              <a:t>July 2021</a:t>
            </a:r>
            <a:endParaRPr lang="en-GB" dirty="0"/>
          </a:p>
        </p:txBody>
      </p:sp>
    </p:spTree>
    <p:extLst>
      <p:ext uri="{BB962C8B-B14F-4D97-AF65-F5344CB8AC3E}">
        <p14:creationId xmlns:p14="http://schemas.microsoft.com/office/powerpoint/2010/main" val="83494907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846529-8606-4502-8C78-845CCDCA58E0}"/>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AA3B5D18-A128-4C8A-9763-E97484452182}"/>
              </a:ext>
            </a:extLst>
          </p:cNvPr>
          <p:cNvSpPr>
            <a:spLocks noGrp="1"/>
          </p:cNvSpPr>
          <p:nvPr>
            <p:ph idx="1"/>
          </p:nvPr>
        </p:nvSpPr>
        <p:spPr/>
        <p:txBody>
          <a:bodyPr/>
          <a:lstStyle/>
          <a:p>
            <a:pPr marL="400050">
              <a:buFont typeface="Arial" panose="020B0604020202020204" pitchFamily="34" charset="0"/>
              <a:buChar char="•"/>
            </a:pPr>
            <a:r>
              <a:rPr lang="en-US" sz="2000" dirty="0"/>
              <a:t>TGbe webpage</a:t>
            </a:r>
          </a:p>
          <a:p>
            <a:pPr marL="800100" lvl="1" indent="-342900">
              <a:buFont typeface="Arial" panose="020B0604020202020204" pitchFamily="34" charset="0"/>
              <a:buChar char="•"/>
            </a:pPr>
            <a:r>
              <a:rPr lang="en-US" sz="1800" dirty="0">
                <a:hlinkClick r:id="rId2"/>
              </a:rPr>
              <a:t>http://www.ieee802.org/11/Reports/tgbe_update.htm</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PAR</a:t>
            </a:r>
          </a:p>
          <a:p>
            <a:pPr marL="800100" lvl="1" indent="-342900">
              <a:buFont typeface="Arial" panose="020B0604020202020204" pitchFamily="34" charset="0"/>
              <a:buChar char="•"/>
            </a:pPr>
            <a:r>
              <a:rPr lang="en-US" sz="1800" dirty="0">
                <a:hlinkClick r:id="rId3"/>
              </a:rPr>
              <a:t>https://development.standards.ieee.org/P1102800033/par</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CSD</a:t>
            </a:r>
          </a:p>
          <a:p>
            <a:pPr marL="800100" lvl="1" indent="-342900">
              <a:buFont typeface="Arial" panose="020B0604020202020204" pitchFamily="34" charset="0"/>
              <a:buChar char="•"/>
            </a:pPr>
            <a:r>
              <a:rPr lang="en-US" sz="1800" dirty="0">
                <a:hlinkClick r:id="rId4"/>
              </a:rPr>
              <a:t>https://mentor.ieee.org/802-ec/dcn/19/ec-19-0063-00-ACSD-p802-11be.docx</a:t>
            </a:r>
            <a:endParaRPr lang="en-US" sz="1800" dirty="0"/>
          </a:p>
          <a:p>
            <a:pPr marL="800100" lvl="1" indent="-342900">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9845EE16-6543-4DB2-829A-B6A6E8D777DE}"/>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7BB7400A-B03D-4052-B272-099D56461E76}"/>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247ADCDE-7164-400D-8B27-4BAED4FE7810}"/>
              </a:ext>
            </a:extLst>
          </p:cNvPr>
          <p:cNvSpPr>
            <a:spLocks noGrp="1"/>
          </p:cNvSpPr>
          <p:nvPr>
            <p:ph type="dt" idx="15"/>
          </p:nvPr>
        </p:nvSpPr>
        <p:spPr>
          <a:xfrm>
            <a:off x="696912" y="333375"/>
            <a:ext cx="2303451" cy="273050"/>
          </a:xfrm>
        </p:spPr>
        <p:txBody>
          <a:bodyPr/>
          <a:lstStyle/>
          <a:p>
            <a:r>
              <a:rPr lang="en-US" dirty="0"/>
              <a:t>July 2021</a:t>
            </a:r>
            <a:endParaRPr lang="en-GB" dirty="0"/>
          </a:p>
        </p:txBody>
      </p:sp>
    </p:spTree>
    <p:extLst>
      <p:ext uri="{BB962C8B-B14F-4D97-AF65-F5344CB8AC3E}">
        <p14:creationId xmlns:p14="http://schemas.microsoft.com/office/powerpoint/2010/main" val="16779696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90C6A9-20C4-440F-BC51-97DC4C9B7E71}"/>
              </a:ext>
            </a:extLst>
          </p:cNvPr>
          <p:cNvSpPr>
            <a:spLocks noGrp="1"/>
          </p:cNvSpPr>
          <p:nvPr>
            <p:ph type="title"/>
          </p:nvPr>
        </p:nvSpPr>
        <p:spPr/>
        <p:txBody>
          <a:bodyPr/>
          <a:lstStyle/>
          <a:p>
            <a:r>
              <a:rPr lang="en-US" sz="2400" dirty="0"/>
              <a:t>Registration for the July 802 electronic plenary session</a:t>
            </a:r>
          </a:p>
        </p:txBody>
      </p:sp>
      <p:sp>
        <p:nvSpPr>
          <p:cNvPr id="3" name="Content Placeholder 2">
            <a:extLst>
              <a:ext uri="{FF2B5EF4-FFF2-40B4-BE49-F238E27FC236}">
                <a16:creationId xmlns:a16="http://schemas.microsoft.com/office/drawing/2014/main" id="{918D7AE7-F661-4AD4-9210-88B6E5699ED9}"/>
              </a:ext>
            </a:extLst>
          </p:cNvPr>
          <p:cNvSpPr>
            <a:spLocks noGrp="1"/>
          </p:cNvSpPr>
          <p:nvPr>
            <p:ph idx="1"/>
          </p:nvPr>
        </p:nvSpPr>
        <p:spPr/>
        <p:txBody>
          <a:bodyPr/>
          <a:lstStyle/>
          <a:p>
            <a:pPr>
              <a:buFont typeface="Arial" panose="020B0604020202020204" pitchFamily="34" charset="0"/>
              <a:buChar char="•"/>
            </a:pPr>
            <a:r>
              <a:rPr lang="en-US" sz="2000" dirty="0"/>
              <a:t>This meeting is part of the July 802 plenary session</a:t>
            </a:r>
          </a:p>
          <a:p>
            <a:pPr>
              <a:buFont typeface="Arial" panose="020B0604020202020204" pitchFamily="34" charset="0"/>
              <a:buChar char="•"/>
            </a:pPr>
            <a:endParaRPr lang="en-US" sz="2000" dirty="0"/>
          </a:p>
          <a:p>
            <a:pPr>
              <a:buFont typeface="Arial" panose="020B0604020202020204" pitchFamily="34" charset="0"/>
              <a:buChar char="•"/>
            </a:pPr>
            <a:r>
              <a:rPr lang="en-US" sz="2000" dirty="0"/>
              <a:t>You must pay the registration fee in order to attend</a:t>
            </a:r>
          </a:p>
          <a:p>
            <a:pPr>
              <a:buFont typeface="Arial" panose="020B0604020202020204" pitchFamily="34" charset="0"/>
              <a:buChar char="•"/>
            </a:pPr>
            <a:endParaRPr lang="en-US" sz="2000" dirty="0"/>
          </a:p>
          <a:p>
            <a:pPr>
              <a:buFont typeface="Arial" panose="020B0604020202020204" pitchFamily="34" charset="0"/>
              <a:buChar char="•"/>
            </a:pPr>
            <a:r>
              <a:rPr lang="en-US" sz="2000" dirty="0"/>
              <a:t>If you have not already done so, you can register </a:t>
            </a:r>
            <a:r>
              <a:rPr lang="en-US" sz="2000" dirty="0">
                <a:hlinkClick r:id="rId2"/>
              </a:rPr>
              <a:t>here</a:t>
            </a:r>
            <a:r>
              <a:rPr lang="en-US" sz="2000" dirty="0"/>
              <a:t> or follow the registration link for this session here </a:t>
            </a:r>
            <a:r>
              <a:rPr lang="en-US" sz="2000" dirty="0">
                <a:hlinkClick r:id="rId3"/>
              </a:rPr>
              <a:t>https://www.ieee802.org/11/Meetings/Meeting_Plan.html</a:t>
            </a:r>
            <a:endParaRPr lang="en-US" sz="2000" dirty="0"/>
          </a:p>
          <a:p>
            <a:pPr>
              <a:buFont typeface="Arial" panose="020B0604020202020204" pitchFamily="34" charset="0"/>
              <a:buChar char="•"/>
            </a:pPr>
            <a:endParaRPr lang="en-US" sz="2000" dirty="0"/>
          </a:p>
          <a:p>
            <a:pPr>
              <a:buFont typeface="Arial" panose="020B0604020202020204" pitchFamily="34" charset="0"/>
              <a:buChar char="•"/>
            </a:pPr>
            <a:r>
              <a:rPr lang="en-US" sz="2000" dirty="0"/>
              <a:t>If you do not intend to register for this session you must leave this meeting and, if you have logged attendance on IMAT, email the 802.11 chair or vice chairs to have your attendance cancelled</a:t>
            </a:r>
          </a:p>
          <a:p>
            <a:endParaRPr lang="en-US" sz="2000" dirty="0"/>
          </a:p>
        </p:txBody>
      </p:sp>
      <p:sp>
        <p:nvSpPr>
          <p:cNvPr id="4" name="Slide Number Placeholder 3">
            <a:extLst>
              <a:ext uri="{FF2B5EF4-FFF2-40B4-BE49-F238E27FC236}">
                <a16:creationId xmlns:a16="http://schemas.microsoft.com/office/drawing/2014/main" id="{7ECDDC63-61E8-46BF-8AB2-D49AECFC17F0}"/>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E787A685-947C-4807-9649-FFA5DB76311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A8221584-6364-48AC-B1C3-833137C81726}"/>
              </a:ext>
            </a:extLst>
          </p:cNvPr>
          <p:cNvSpPr>
            <a:spLocks noGrp="1"/>
          </p:cNvSpPr>
          <p:nvPr>
            <p:ph type="dt" idx="15"/>
          </p:nvPr>
        </p:nvSpPr>
        <p:spPr/>
        <p:txBody>
          <a:bodyPr/>
          <a:lstStyle/>
          <a:p>
            <a:r>
              <a:rPr lang="en-US" dirty="0"/>
              <a:t>July 2021</a:t>
            </a:r>
            <a:endParaRPr lang="en-GB" dirty="0"/>
          </a:p>
        </p:txBody>
      </p:sp>
    </p:spTree>
    <p:extLst>
      <p:ext uri="{BB962C8B-B14F-4D97-AF65-F5344CB8AC3E}">
        <p14:creationId xmlns:p14="http://schemas.microsoft.com/office/powerpoint/2010/main" val="38432084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F62ADF5-BC8B-4EF4-B4E8-C355611EECFF}"/>
              </a:ext>
            </a:extLst>
          </p:cNvPr>
          <p:cNvSpPr>
            <a:spLocks noGrp="1"/>
          </p:cNvSpPr>
          <p:nvPr>
            <p:ph type="dt" idx="15"/>
          </p:nvPr>
        </p:nvSpPr>
        <p:spPr>
          <a:xfrm>
            <a:off x="696912" y="333375"/>
            <a:ext cx="2303451" cy="273050"/>
          </a:xfrm>
        </p:spPr>
        <p:txBody>
          <a:bodyPr/>
          <a:lstStyle/>
          <a:p>
            <a:r>
              <a:rPr lang="en-US" dirty="0"/>
              <a:t>July 2021</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a:xfrm>
            <a:off x="685800" y="1981200"/>
            <a:ext cx="7770813" cy="4343400"/>
          </a:xfrm>
        </p:spPr>
        <p:txBody>
          <a:bodyPr/>
          <a:lstStyle/>
          <a:p>
            <a:pPr marL="400050">
              <a:buFont typeface="Arial" panose="020B0604020202020204" pitchFamily="34" charset="0"/>
              <a:buChar char="•"/>
            </a:pPr>
            <a:r>
              <a:rPr lang="en-GB" sz="1800" dirty="0"/>
              <a:t>Please ensure that the following information is listed correctly when joining the call:</a:t>
            </a:r>
            <a:endParaRPr lang="en-US" sz="1800" dirty="0"/>
          </a:p>
          <a:p>
            <a:pPr marL="800100" lvl="1">
              <a:buFont typeface="Arial" panose="020B0604020202020204" pitchFamily="34" charset="0"/>
              <a:buChar char="•"/>
            </a:pPr>
            <a:r>
              <a:rPr lang="en-GB" sz="1600" dirty="0"/>
              <a:t>"[voter status] First Name Last Name (Affiliation)"</a:t>
            </a:r>
            <a:endParaRPr lang="en-US" sz="1600" dirty="0"/>
          </a:p>
          <a:p>
            <a:pPr lvl="2"/>
            <a:endParaRPr lang="en-US" altLang="en-US" sz="1400" dirty="0"/>
          </a:p>
          <a:p>
            <a:pPr>
              <a:buFont typeface="Arial" panose="020B0604020202020204" pitchFamily="34" charset="0"/>
              <a:buChar char="•"/>
            </a:pPr>
            <a:r>
              <a:rPr lang="en-US" altLang="en-US" sz="1800" dirty="0"/>
              <a:t>If you plan to make a submission be sure it does not contain company logos or advertising</a:t>
            </a:r>
          </a:p>
          <a:p>
            <a:pPr marL="800100" lvl="1" indent="-342900">
              <a:buFont typeface="Arial" panose="020B0604020202020204" pitchFamily="34" charset="0"/>
              <a:buChar char="•"/>
            </a:pPr>
            <a:r>
              <a:rPr lang="en-US" altLang="en-US" sz="1600" dirty="0"/>
              <a:t>Upload submission: </a:t>
            </a:r>
            <a:r>
              <a:rPr lang="en-US" altLang="en-US" sz="1600" dirty="0">
                <a:hlinkClick r:id="rId3"/>
              </a:rPr>
              <a:t>http://mentor.ieee.org</a:t>
            </a:r>
            <a:r>
              <a:rPr lang="en-US" altLang="en-US" sz="1600" dirty="0"/>
              <a:t> in “TGbe” group</a:t>
            </a:r>
          </a:p>
          <a:p>
            <a:pPr lvl="2"/>
            <a:endParaRPr lang="en-US" altLang="en-US" sz="1400" dirty="0"/>
          </a:p>
          <a:p>
            <a:pPr>
              <a:buFont typeface="Arial" panose="020B0604020202020204" pitchFamily="34" charset="0"/>
              <a:buChar char="•"/>
            </a:pPr>
            <a:r>
              <a:rPr lang="en-US" altLang="en-US" sz="1800" dirty="0"/>
              <a:t>Questions on Voting status, Ballot pool, Access to Reflector, Documentation,  member’</a:t>
            </a:r>
            <a:r>
              <a:rPr lang="en-US" altLang="ja-JP" sz="1800" dirty="0"/>
              <a:t>s area</a:t>
            </a:r>
          </a:p>
          <a:p>
            <a:pPr lvl="1">
              <a:buFont typeface="Arial" panose="020B0604020202020204" pitchFamily="34" charset="0"/>
              <a:buChar char="•"/>
            </a:pPr>
            <a:r>
              <a:rPr lang="en-US" altLang="en-US" sz="1600" dirty="0"/>
              <a:t>Please e-mail Jon Rosdahl –  </a:t>
            </a:r>
            <a:r>
              <a:rPr lang="en-US" altLang="en-US" sz="1600" dirty="0">
                <a:hlinkClick r:id="rId4"/>
              </a:rPr>
              <a:t>jrosdahl@ieee.org</a:t>
            </a:r>
            <a:endParaRPr lang="en-US" altLang="en-US" sz="1600" dirty="0"/>
          </a:p>
          <a:p>
            <a:pPr lvl="2"/>
            <a:endParaRPr lang="en-US" altLang="en-US" sz="1400" dirty="0"/>
          </a:p>
          <a:p>
            <a:pPr>
              <a:buFont typeface="Arial" panose="020B0604020202020204" pitchFamily="34" charset="0"/>
              <a:buChar char="•"/>
            </a:pPr>
            <a:r>
              <a:rPr lang="en-US" altLang="en-US" sz="1800" dirty="0"/>
              <a:t>Keep your microphone on mute unless you plan to speak during the conference call</a:t>
            </a:r>
          </a:p>
          <a:p>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733EE7F5-4D25-4915-8021-FD9EE23E2C32}"/>
              </a:ext>
            </a:extLst>
          </p:cNvPr>
          <p:cNvSpPr>
            <a:spLocks noGrp="1"/>
          </p:cNvSpPr>
          <p:nvPr>
            <p:ph type="dt" idx="15"/>
          </p:nvPr>
        </p:nvSpPr>
        <p:spPr/>
        <p:txBody>
          <a:bodyPr/>
          <a:lstStyle/>
          <a:p>
            <a:r>
              <a:rPr lang="en-US" dirty="0"/>
              <a:t>July 2021</a:t>
            </a:r>
            <a:endParaRPr lang="en-GB" dirty="0"/>
          </a:p>
        </p:txBody>
      </p:sp>
    </p:spTree>
    <p:extLst>
      <p:ext uri="{BB962C8B-B14F-4D97-AF65-F5344CB8AC3E}">
        <p14:creationId xmlns:p14="http://schemas.microsoft.com/office/powerpoint/2010/main" val="31368803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57C291-90A3-4D15-9C06-A46352662972}"/>
              </a:ext>
            </a:extLst>
          </p:cNvPr>
          <p:cNvSpPr>
            <a:spLocks noGrp="1"/>
          </p:cNvSpPr>
          <p:nvPr>
            <p:ph type="title"/>
          </p:nvPr>
        </p:nvSpPr>
        <p:spPr/>
        <p:txBody>
          <a:bodyPr/>
          <a:lstStyle/>
          <a:p>
            <a:r>
              <a:rPr lang="en-US" dirty="0"/>
              <a:t>Attendance Reminder</a:t>
            </a:r>
          </a:p>
        </p:txBody>
      </p:sp>
      <p:sp>
        <p:nvSpPr>
          <p:cNvPr id="3" name="Content Placeholder 2">
            <a:extLst>
              <a:ext uri="{FF2B5EF4-FFF2-40B4-BE49-F238E27FC236}">
                <a16:creationId xmlns:a16="http://schemas.microsoft.com/office/drawing/2014/main" id="{3EF9BE80-D462-4B64-8448-3B553445EDCF}"/>
              </a:ext>
            </a:extLst>
          </p:cNvPr>
          <p:cNvSpPr>
            <a:spLocks noGrp="1"/>
          </p:cNvSpPr>
          <p:nvPr>
            <p:ph idx="1"/>
          </p:nvPr>
        </p:nvSpPr>
        <p:spPr>
          <a:xfrm>
            <a:off x="685800" y="1981200"/>
            <a:ext cx="7770813" cy="4494213"/>
          </a:xfrm>
        </p:spPr>
        <p:txBody>
          <a:bodyPr/>
          <a:lstStyle/>
          <a:p>
            <a:pPr marL="400050">
              <a:buFont typeface="Arial" panose="020B0604020202020204" pitchFamily="34" charset="0"/>
              <a:buChar char="•"/>
            </a:pPr>
            <a:r>
              <a:rPr lang="en-GB" sz="1600" dirty="0"/>
              <a:t>Participation slide: </a:t>
            </a:r>
            <a:r>
              <a:rPr lang="en-US" sz="1600" dirty="0">
                <a:hlinkClick r:id="rId2"/>
              </a:rPr>
              <a:t>https://mentor.ieee.org/802-ec/dcn/16/ec-16-0180-05-00EC-ieee-802-participation-slide.pptx</a:t>
            </a:r>
            <a:endParaRPr lang="en-US" sz="1600" dirty="0"/>
          </a:p>
          <a:p>
            <a:pPr marL="400050">
              <a:buFont typeface="Arial" panose="020B0604020202020204" pitchFamily="34" charset="0"/>
              <a:buChar char="•"/>
            </a:pPr>
            <a:r>
              <a:rPr lang="en-GB" sz="1600" dirty="0"/>
              <a:t>Please record your attendance during the conference call by using the IMAT system: </a:t>
            </a:r>
            <a:endParaRPr lang="en-US" sz="1600" dirty="0"/>
          </a:p>
          <a:p>
            <a:pPr marL="800100" lvl="1">
              <a:buFont typeface="Arial" panose="020B0604020202020204" pitchFamily="34" charset="0"/>
              <a:buChar char="•"/>
            </a:pPr>
            <a:r>
              <a:rPr lang="en-GB" sz="1400" dirty="0"/>
              <a:t>1) login to </a:t>
            </a:r>
            <a:r>
              <a:rPr lang="en-GB" sz="1400" dirty="0" err="1">
                <a:hlinkClick r:id="rId3"/>
              </a:rPr>
              <a:t>imat</a:t>
            </a:r>
            <a:r>
              <a:rPr lang="en-GB" sz="1400" dirty="0"/>
              <a:t>, 2) select “802.11 Electronic Interim” entry, 3) select “C/LM/WG802.11 Attendance” entry, 4) click “TGbe &lt;MAC/PHY/Joint&gt; conference call that you are attending.</a:t>
            </a:r>
            <a:endParaRPr lang="en-US" sz="1400" dirty="0"/>
          </a:p>
          <a:p>
            <a:pPr marL="400050">
              <a:buFont typeface="Arial" panose="020B0604020202020204" pitchFamily="34" charset="0"/>
              <a:buChar char="•"/>
            </a:pPr>
            <a:r>
              <a:rPr lang="en-GB" sz="1600" dirty="0"/>
              <a:t>If you are unable to record the attendance via </a:t>
            </a:r>
            <a:r>
              <a:rPr lang="en-GB" sz="1600" dirty="0">
                <a:hlinkClick r:id="rId3"/>
              </a:rPr>
              <a:t>IMAT</a:t>
            </a:r>
            <a:r>
              <a:rPr lang="en-GB" sz="1600" dirty="0"/>
              <a:t> then please send an e-mail to:</a:t>
            </a:r>
          </a:p>
          <a:p>
            <a:pPr marL="800100" lvl="1">
              <a:buFont typeface="Arial" panose="020B0604020202020204" pitchFamily="34" charset="0"/>
              <a:buChar char="•"/>
            </a:pPr>
            <a:r>
              <a:rPr lang="en-GB" sz="1200" b="1" dirty="0"/>
              <a:t>Joint: </a:t>
            </a:r>
            <a:r>
              <a:rPr lang="en-GB" sz="1200" dirty="0"/>
              <a:t>Dennis Sundman (</a:t>
            </a:r>
            <a:r>
              <a:rPr lang="en-GB" sz="1200" dirty="0">
                <a:hlinkClick r:id="rId4"/>
              </a:rPr>
              <a:t>dennis.sundman@ericsson.com</a:t>
            </a:r>
            <a:r>
              <a:rPr lang="en-GB" sz="1200" dirty="0"/>
              <a:t>) &amp; Alfred Asterjadhi (</a:t>
            </a:r>
            <a:r>
              <a:rPr lang="en-GB" sz="1200" dirty="0">
                <a:hlinkClick r:id="rId5"/>
              </a:rPr>
              <a:t>aasterja@qti.qualcomm.com</a:t>
            </a:r>
            <a:r>
              <a:rPr lang="en-GB" sz="1200" dirty="0"/>
              <a:t>)</a:t>
            </a:r>
          </a:p>
          <a:p>
            <a:pPr marL="800100" lvl="1">
              <a:buFont typeface="Arial" panose="020B0604020202020204" pitchFamily="34" charset="0"/>
              <a:buChar char="•"/>
            </a:pPr>
            <a:r>
              <a:rPr lang="en-GB" sz="1200" b="1" dirty="0"/>
              <a:t>PHY: </a:t>
            </a:r>
            <a:r>
              <a:rPr lang="en-GB" sz="1200" dirty="0"/>
              <a:t>Sigurd Schelstraete (</a:t>
            </a:r>
            <a:r>
              <a:rPr lang="en-GB" sz="1200" dirty="0">
                <a:hlinkClick r:id="rId6"/>
              </a:rPr>
              <a:t>sschelstraete@maxlinear.com</a:t>
            </a:r>
            <a:r>
              <a:rPr lang="en-GB" sz="1200" dirty="0"/>
              <a:t>) &amp; Tianyu Wu (</a:t>
            </a:r>
            <a:r>
              <a:rPr lang="en-GB" sz="1200" dirty="0">
                <a:hlinkClick r:id="rId7"/>
              </a:rPr>
              <a:t>tianyu@apple.com</a:t>
            </a:r>
            <a:r>
              <a:rPr lang="en-GB" sz="1200" dirty="0"/>
              <a:t>)</a:t>
            </a:r>
          </a:p>
          <a:p>
            <a:pPr marL="800100" lvl="1">
              <a:buFont typeface="Arial" panose="020B0604020202020204" pitchFamily="34" charset="0"/>
              <a:buChar char="•"/>
            </a:pPr>
            <a:r>
              <a:rPr lang="en-GB" sz="1200" b="1" dirty="0"/>
              <a:t>MAC:</a:t>
            </a:r>
            <a:r>
              <a:rPr lang="en-GB" sz="1200" dirty="0"/>
              <a:t> Liwen Chu (</a:t>
            </a:r>
            <a:r>
              <a:rPr lang="en-GB" sz="1200" dirty="0">
                <a:hlinkClick r:id="rId8"/>
              </a:rPr>
              <a:t>liwen.chu@nxp.com</a:t>
            </a:r>
            <a:r>
              <a:rPr lang="en-GB" sz="1200" dirty="0"/>
              <a:t>) &amp; Jeongki Kim (</a:t>
            </a:r>
            <a:r>
              <a:rPr lang="en-GB" sz="1200" dirty="0">
                <a:hlinkClick r:id="rId9"/>
              </a:rPr>
              <a:t>jeongki.kim.ieee@gmail.com</a:t>
            </a:r>
            <a:r>
              <a:rPr lang="en-GB" sz="1200" dirty="0"/>
              <a:t>)</a:t>
            </a:r>
            <a:endParaRPr lang="en-US" sz="1200" dirty="0"/>
          </a:p>
          <a:p>
            <a:pPr marL="400050">
              <a:buFont typeface="Arial" panose="020B0604020202020204" pitchFamily="34" charset="0"/>
              <a:buChar char="•"/>
            </a:pPr>
            <a:r>
              <a:rPr lang="en-GB" sz="1800" dirty="0"/>
              <a:t>Please ensure that the following information is listed correctly when joining the call:</a:t>
            </a:r>
            <a:endParaRPr lang="en-US" sz="1800" dirty="0"/>
          </a:p>
          <a:p>
            <a:pPr marL="800100" lvl="1">
              <a:buFont typeface="Arial" panose="020B0604020202020204" pitchFamily="34" charset="0"/>
              <a:buChar char="•"/>
            </a:pPr>
            <a:r>
              <a:rPr lang="en-GB" sz="1400" dirty="0"/>
              <a:t>"[voter status] First Name Last Name (Affiliation)"</a:t>
            </a:r>
            <a:endParaRPr lang="en-US" sz="1400" dirty="0"/>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E9186FFB-FB5B-4923-BD4C-E8D0478B97F0}"/>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129539AA-C575-4B64-A153-B33835CC5C64}"/>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FCA6EDD1-4720-45B9-8B18-08C7AF47C492}"/>
              </a:ext>
            </a:extLst>
          </p:cNvPr>
          <p:cNvSpPr>
            <a:spLocks noGrp="1"/>
          </p:cNvSpPr>
          <p:nvPr>
            <p:ph type="dt" idx="15"/>
          </p:nvPr>
        </p:nvSpPr>
        <p:spPr/>
        <p:txBody>
          <a:bodyPr/>
          <a:lstStyle/>
          <a:p>
            <a:r>
              <a:rPr lang="en-US" dirty="0"/>
              <a:t>July 2021</a:t>
            </a:r>
            <a:endParaRPr lang="en-GB" dirty="0"/>
          </a:p>
        </p:txBody>
      </p:sp>
    </p:spTree>
    <p:extLst>
      <p:ext uri="{BB962C8B-B14F-4D97-AF65-F5344CB8AC3E}">
        <p14:creationId xmlns:p14="http://schemas.microsoft.com/office/powerpoint/2010/main" val="19084710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0A0F1EBF-63A8-4C75-8DB7-0D8CD44D0896}"/>
              </a:ext>
            </a:extLst>
          </p:cNvPr>
          <p:cNvSpPr>
            <a:spLocks noGrp="1"/>
          </p:cNvSpPr>
          <p:nvPr>
            <p:ph type="dt" idx="15"/>
          </p:nvPr>
        </p:nvSpPr>
        <p:spPr>
          <a:xfrm>
            <a:off x="696912" y="333375"/>
            <a:ext cx="2303451" cy="273050"/>
          </a:xfrm>
        </p:spPr>
        <p:txBody>
          <a:bodyPr/>
          <a:lstStyle/>
          <a:p>
            <a:r>
              <a:rPr lang="en-US" dirty="0"/>
              <a:t>July 2021</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7E449756-0417-4B99-B43D-0F2848CC3206}"/>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4BB4CFD1-21C6-467E-AB6E-3577A473F86D}"/>
              </a:ext>
            </a:extLst>
          </p:cNvPr>
          <p:cNvSpPr>
            <a:spLocks noGrp="1"/>
          </p:cNvSpPr>
          <p:nvPr>
            <p:ph type="dt" idx="15"/>
          </p:nvPr>
        </p:nvSpPr>
        <p:spPr>
          <a:xfrm>
            <a:off x="696912" y="333375"/>
            <a:ext cx="2303451" cy="273050"/>
          </a:xfrm>
        </p:spPr>
        <p:txBody>
          <a:bodyPr/>
          <a:lstStyle/>
          <a:p>
            <a:r>
              <a:rPr lang="en-US" dirty="0"/>
              <a:t>July 2021</a:t>
            </a:r>
            <a:endParaRPr lang="en-GB" dirty="0"/>
          </a:p>
        </p:txBody>
      </p:sp>
    </p:spTree>
    <p:extLst>
      <p:ext uri="{BB962C8B-B14F-4D97-AF65-F5344CB8AC3E}">
        <p14:creationId xmlns:p14="http://schemas.microsoft.com/office/powerpoint/2010/main" val="292717789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74955402-8C8A-40A5-8D95-EA2ABC87AC0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2C4C695-AFB3-4956-B721-DB0805BA0685}"/>
              </a:ext>
            </a:extLst>
          </p:cNvPr>
          <p:cNvSpPr>
            <a:spLocks noGrp="1"/>
          </p:cNvSpPr>
          <p:nvPr>
            <p:ph type="dt" idx="15"/>
          </p:nvPr>
        </p:nvSpPr>
        <p:spPr>
          <a:xfrm>
            <a:off x="696912" y="333375"/>
            <a:ext cx="2303451" cy="273050"/>
          </a:xfrm>
        </p:spPr>
        <p:txBody>
          <a:bodyPr/>
          <a:lstStyle/>
          <a:p>
            <a:r>
              <a:rPr lang="en-US" dirty="0"/>
              <a:t>July 2021</a:t>
            </a:r>
            <a:endParaRPr lang="en-GB" dirty="0"/>
          </a:p>
        </p:txBody>
      </p:sp>
    </p:spTree>
    <p:extLst>
      <p:ext uri="{BB962C8B-B14F-4D97-AF65-F5344CB8AC3E}">
        <p14:creationId xmlns:p14="http://schemas.microsoft.com/office/powerpoint/2010/main" val="4277600907"/>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75717</TotalTime>
  <Words>2802</Words>
  <Application>Microsoft Office PowerPoint</Application>
  <PresentationFormat>On-screen Show (4:3)</PresentationFormat>
  <Paragraphs>330</Paragraphs>
  <Slides>24</Slides>
  <Notes>4</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24</vt:i4>
      </vt:variant>
    </vt:vector>
  </HeadingPairs>
  <TitlesOfParts>
    <vt:vector size="31" baseType="lpstr">
      <vt:lpstr>Arial</vt:lpstr>
      <vt:lpstr>Arial Black</vt:lpstr>
      <vt:lpstr>Calibri</vt:lpstr>
      <vt:lpstr>Monotype Sorts</vt:lpstr>
      <vt:lpstr>Times New Roman</vt:lpstr>
      <vt:lpstr>Office Theme</vt:lpstr>
      <vt:lpstr>Document</vt:lpstr>
      <vt:lpstr>TGbe July 2021 Meeting Agenda</vt:lpstr>
      <vt:lpstr>IEEE 802.11 TGbe: Enhancements for Extremely High Throughput (EHT) WLAN Task Group</vt:lpstr>
      <vt:lpstr>Registration for the July 802 electronic plenary session</vt:lpstr>
      <vt:lpstr>Meeting Protocol</vt:lpstr>
      <vt:lpstr>Attendance, Voting &amp; Document Status</vt:lpstr>
      <vt:lpstr>Attendance Reminder</vt:lpstr>
      <vt:lpstr>Patent Policy</vt:lpstr>
      <vt:lpstr>Participants have a duty to inform the IEEE</vt:lpstr>
      <vt:lpstr>Ways to inform IEEE</vt:lpstr>
      <vt:lpstr>Other guidelines for IEEE WG meetings</vt:lpstr>
      <vt:lpstr>Patent-related information</vt:lpstr>
      <vt:lpstr>Participation in IEEE 802 Meetings</vt:lpstr>
      <vt:lpstr>Copyright Policy</vt:lpstr>
      <vt:lpstr>IEEE SA Copyright Policy</vt:lpstr>
      <vt:lpstr>IEEE SA Copyright Policy</vt:lpstr>
      <vt:lpstr>Agenda Items for the Week</vt:lpstr>
      <vt:lpstr>Agenda Overview</vt:lpstr>
      <vt:lpstr>Monday PHY Agenda (19:00-21:00)</vt:lpstr>
      <vt:lpstr>Monday MAC Agenda (19:00-21:00)</vt:lpstr>
      <vt:lpstr>Wednesday Joint Agenda (09:00-11:00)</vt:lpstr>
      <vt:lpstr>Thursday PHY Agenda (09:00-11:00)</vt:lpstr>
      <vt:lpstr>Thursday MAC Agenda (09:00-11:00)</vt:lpstr>
      <vt:lpstr>Monday Joint Agenda (09:00-11:00)</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TGbe Meeting Agenda</dc:title>
  <dc:creator>Alfred Asterjadhi</dc:creator>
  <cp:lastModifiedBy>Alfred Aster</cp:lastModifiedBy>
  <cp:revision>1447</cp:revision>
  <cp:lastPrinted>1601-01-01T00:00:00Z</cp:lastPrinted>
  <dcterms:created xsi:type="dcterms:W3CDTF">2017-01-26T15:28:16Z</dcterms:created>
  <dcterms:modified xsi:type="dcterms:W3CDTF">2021-07-14T12:48:22Z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