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706-04-00be-tgbe-coexistence-assessment-document.doc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1059-00-00be-comment-resolution-for-cc37.docx" TargetMode="External"/><Relationship Id="rId2" Type="http://schemas.openxmlformats.org/officeDocument/2006/relationships/hyperlink" Target="https://mentor.ieee.org/802.11/dcn/21/11-21-1062-00-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62-02-00be-cr-for-35-4-2-ul-mu-operation.docx" TargetMode="External"/><Relationship Id="rId5" Type="http://schemas.openxmlformats.org/officeDocument/2006/relationships/hyperlink" Target="https://mentor.ieee.org/802.11/dcn/21/11-21-1002-00-00be-pdt-summary-eht-sounding-combinations.docx" TargetMode="External"/><Relationship Id="rId4" Type="http://schemas.openxmlformats.org/officeDocument/2006/relationships/hyperlink" Target="https://mentor.ieee.org/802.11/dcn/21/11-21-0663-04-00be-cr-for-eht-trs.docx" TargetMode="External"/><Relationship Id="rId9" Type="http://schemas.openxmlformats.org/officeDocument/2006/relationships/hyperlink" Target="https://mentor.ieee.org/802.11/dcn/20/11-20-1982-29-00be-tgbe-motions-list-for-teleconferences-part-2.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72"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endParaRPr lang="en-GB" sz="1600" b="0" dirty="0"/>
          </a:p>
          <a:p>
            <a:pPr>
              <a:buFont typeface="Arial" panose="020B0604020202020204" pitchFamily="34" charset="0"/>
              <a:buChar char="•"/>
            </a:pPr>
            <a:r>
              <a:rPr lang="en-US" sz="1600" dirty="0"/>
              <a:t>TGbe Editor Status Report: </a:t>
            </a:r>
            <a:r>
              <a:rPr lang="en-US" sz="1600" dirty="0">
                <a:hlinkClick r:id="rId2"/>
              </a:rPr>
              <a:t>1062r0</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hlinkClick r:id="rId4"/>
              </a:rPr>
              <a:t>663r4</a:t>
            </a:r>
            <a:r>
              <a:rPr lang="en-GB" sz="1200" dirty="0"/>
              <a:t> CR for EHT TRS 							Jason Y. Guo		[SP-5’]</a:t>
            </a:r>
          </a:p>
          <a:p>
            <a:pPr lvl="1">
              <a:buFont typeface="Arial" panose="020B0604020202020204" pitchFamily="34" charset="0"/>
              <a:buChar char="•"/>
            </a:pPr>
            <a:r>
              <a:rPr lang="en-GB" sz="1200" dirty="0">
                <a:hlinkClick r:id="rId5"/>
              </a:rPr>
              <a:t>1002r0</a:t>
            </a:r>
            <a:r>
              <a:rPr lang="en-GB" sz="1200" dirty="0"/>
              <a:t> PDT-summary-EHT-sounding-combinations	 		Ross J. Yu		[SP-10’]</a:t>
            </a:r>
          </a:p>
          <a:p>
            <a:pPr lvl="1">
              <a:buFont typeface="Arial" panose="020B0604020202020204" pitchFamily="34" charset="0"/>
              <a:buChar char="•"/>
            </a:pPr>
            <a:r>
              <a:rPr lang="en-GB" sz="1200" dirty="0">
                <a:hlinkClick r:id="rId6"/>
              </a:rPr>
              <a:t>662r2</a:t>
            </a:r>
            <a:r>
              <a:rPr lang="en-GB" sz="1200" dirty="0"/>
              <a:t> CR for 35.4.2 UL MU operation 				Jason Y. Guo		[SP-10’]</a:t>
            </a:r>
          </a:p>
          <a:p>
            <a:pPr lvl="1">
              <a:buFont typeface="Arial" panose="020B0604020202020204" pitchFamily="34" charset="0"/>
              <a:buChar char="•"/>
            </a:pPr>
            <a:r>
              <a:rPr lang="en-GB" sz="1200" dirty="0">
                <a:solidFill>
                  <a:srgbClr val="FF0000"/>
                </a:solidFill>
              </a:rPr>
              <a:t>Any others from MAC?</a:t>
            </a:r>
          </a:p>
          <a:p>
            <a:pPr lvl="1">
              <a:buFont typeface="Arial" panose="020B0604020202020204" pitchFamily="34" charset="0"/>
              <a:buChar char="•"/>
            </a:pPr>
            <a:r>
              <a:rPr lang="en-GB" sz="1200" dirty="0">
                <a:hlinkClick r:id="rId7"/>
              </a:rPr>
              <a:t>1059r0</a:t>
            </a:r>
            <a:r>
              <a:rPr lang="en-GB" sz="1200" dirty="0"/>
              <a:t> Comment Resolution for CC37					Sigurd Schelstraete    [30’]</a:t>
            </a:r>
          </a:p>
          <a:p>
            <a:pPr lvl="1">
              <a:buFont typeface="Arial" panose="020B0604020202020204" pitchFamily="34" charset="0"/>
              <a:buChar char="•"/>
            </a:pPr>
            <a:r>
              <a:rPr lang="en-GB" sz="1200" dirty="0">
                <a:hlinkClick r:id="rId8"/>
              </a:rPr>
              <a:t>706r4</a:t>
            </a:r>
            <a:r>
              <a:rPr lang="en-GB" sz="1200" dirty="0"/>
              <a:t> TGbe Coexistence Assessment Document			Sigurd Schelstraete	[10’]</a:t>
            </a:r>
          </a:p>
          <a:p>
            <a:pPr lvl="0">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9"/>
              </a:rPr>
              <a:t>1982r29</a:t>
            </a:r>
            <a:endParaRPr lang="en-GB" sz="16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75710</TotalTime>
  <Words>2802</Words>
  <Application>Microsoft Office PowerPoint</Application>
  <PresentationFormat>On-screen Show (4:3)</PresentationFormat>
  <Paragraphs>329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1443</cp:revision>
  <cp:lastPrinted>1601-01-01T00:00:00Z</cp:lastPrinted>
  <dcterms:created xsi:type="dcterms:W3CDTF">2017-01-26T15:28:16Z</dcterms:created>
  <dcterms:modified xsi:type="dcterms:W3CDTF">2021-07-13T16:40:02Z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