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3"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2008F-DF31-475C-AA81-71B070C74BE1}" v="15" dt="2021-03-15T15:00:02.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802.11-21/0924r0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June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184"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June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June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TBD</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June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July 12,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July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June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July 15,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July 19,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June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July 12-20,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June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June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June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June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June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June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74535</TotalTime>
  <Words>2053</Words>
  <Application>Microsoft Office PowerPoint</Application>
  <PresentationFormat>On-screen Show (4:3)</PresentationFormat>
  <Paragraphs>216</Paragraphs>
  <Slides>17</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Arial Black</vt:lpstr>
      <vt:lpstr>Calibri</vt:lpstr>
      <vt:lpstr>Monotype Sorts</vt:lpstr>
      <vt:lpstr>Times New Roman</vt:lpstr>
      <vt:lpstr>Office Theme</vt:lpstr>
      <vt:lpstr>Document</vt:lpstr>
      <vt:lpstr>TGbe July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1393</cp:revision>
  <cp:lastPrinted>1601-01-01T00:00:00Z</cp:lastPrinted>
  <dcterms:created xsi:type="dcterms:W3CDTF">2017-01-26T15:28:16Z</dcterms:created>
  <dcterms:modified xsi:type="dcterms:W3CDTF">2021-06-07T18:25:30Z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