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60" r:id="rId1"/>
  </p:sldMasterIdLst>
  <p:notesMasterIdLst>
    <p:notesMasterId r:id="rId12"/>
  </p:notesMasterIdLst>
  <p:handoutMasterIdLst>
    <p:handoutMasterId r:id="rId13"/>
  </p:handoutMasterIdLst>
  <p:sldIdLst>
    <p:sldId id="269" r:id="rId2"/>
    <p:sldId id="380" r:id="rId3"/>
    <p:sldId id="405" r:id="rId4"/>
    <p:sldId id="399" r:id="rId5"/>
    <p:sldId id="401" r:id="rId6"/>
    <p:sldId id="400" r:id="rId7"/>
    <p:sldId id="403" r:id="rId8"/>
    <p:sldId id="402" r:id="rId9"/>
    <p:sldId id="398" r:id="rId10"/>
    <p:sldId id="3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Laurent Cariou" initials="LC" lastIdx="7"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EE3C2D-FF26-44DE-BDD6-D340858BAEEA}" v="8" dt="2021-06-07T15:53:19.45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8" autoAdjust="0"/>
    <p:restoredTop sz="94912" autoAdjust="0"/>
  </p:normalViewPr>
  <p:slideViewPr>
    <p:cSldViewPr>
      <p:cViewPr varScale="1">
        <p:scale>
          <a:sx n="68" d="100"/>
          <a:sy n="68" d="100"/>
        </p:scale>
        <p:origin x="1296" y="5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940"/>
    </p:cViewPr>
  </p:sorterViewPr>
  <p:notesViewPr>
    <p:cSldViewPr>
      <p:cViewPr varScale="1">
        <p:scale>
          <a:sx n="44" d="100"/>
          <a:sy n="44" d="100"/>
        </p:scale>
        <p:origin x="2764"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n, Xiaogang C" userId="9f593525-d9eb-45f8-ab09-7db7880d5620" providerId="ADAL" clId="{A2EE3C2D-FF26-44DE-BDD6-D340858BAEEA}"/>
    <pc:docChg chg="undo redo custSel addSld delSld modSld modMainMaster">
      <pc:chgData name="Chen, Xiaogang C" userId="9f593525-d9eb-45f8-ab09-7db7880d5620" providerId="ADAL" clId="{A2EE3C2D-FF26-44DE-BDD6-D340858BAEEA}" dt="2021-06-07T15:55:12.223" v="376" actId="403"/>
      <pc:docMkLst>
        <pc:docMk/>
      </pc:docMkLst>
      <pc:sldChg chg="modSp mod">
        <pc:chgData name="Chen, Xiaogang C" userId="9f593525-d9eb-45f8-ab09-7db7880d5620" providerId="ADAL" clId="{A2EE3C2D-FF26-44DE-BDD6-D340858BAEEA}" dt="2021-06-04T16:46:04.762" v="30" actId="20577"/>
        <pc:sldMkLst>
          <pc:docMk/>
          <pc:sldMk cId="0" sldId="269"/>
        </pc:sldMkLst>
        <pc:spChg chg="mod">
          <ac:chgData name="Chen, Xiaogang C" userId="9f593525-d9eb-45f8-ab09-7db7880d5620" providerId="ADAL" clId="{A2EE3C2D-FF26-44DE-BDD6-D340858BAEEA}" dt="2021-06-04T16:45:14.608" v="23" actId="20577"/>
          <ac:spMkLst>
            <pc:docMk/>
            <pc:sldMk cId="0" sldId="269"/>
            <ac:spMk id="7172" creationId="{00000000-0000-0000-0000-000000000000}"/>
          </ac:spMkLst>
        </pc:spChg>
        <pc:spChg chg="mod">
          <ac:chgData name="Chen, Xiaogang C" userId="9f593525-d9eb-45f8-ab09-7db7880d5620" providerId="ADAL" clId="{A2EE3C2D-FF26-44DE-BDD6-D340858BAEEA}" dt="2021-06-04T16:45:23.629" v="26" actId="20577"/>
          <ac:spMkLst>
            <pc:docMk/>
            <pc:sldMk cId="0" sldId="269"/>
            <ac:spMk id="7173" creationId="{00000000-0000-0000-0000-000000000000}"/>
          </ac:spMkLst>
        </pc:spChg>
        <pc:graphicFrameChg chg="mod modGraphic">
          <ac:chgData name="Chen, Xiaogang C" userId="9f593525-d9eb-45f8-ab09-7db7880d5620" providerId="ADAL" clId="{A2EE3C2D-FF26-44DE-BDD6-D340858BAEEA}" dt="2021-06-04T16:46:04.762" v="30" actId="20577"/>
          <ac:graphicFrameMkLst>
            <pc:docMk/>
            <pc:sldMk cId="0" sldId="269"/>
            <ac:graphicFrameMk id="2" creationId="{00000000-0000-0000-0000-000000000000}"/>
          </ac:graphicFrameMkLst>
        </pc:graphicFrameChg>
      </pc:sldChg>
      <pc:sldChg chg="del">
        <pc:chgData name="Chen, Xiaogang C" userId="9f593525-d9eb-45f8-ab09-7db7880d5620" providerId="ADAL" clId="{A2EE3C2D-FF26-44DE-BDD6-D340858BAEEA}" dt="2021-06-04T16:48:52.618" v="43" actId="47"/>
        <pc:sldMkLst>
          <pc:docMk/>
          <pc:sldMk cId="3916861252" sldId="364"/>
        </pc:sldMkLst>
      </pc:sldChg>
      <pc:sldChg chg="modSp add del mod">
        <pc:chgData name="Chen, Xiaogang C" userId="9f593525-d9eb-45f8-ab09-7db7880d5620" providerId="ADAL" clId="{A2EE3C2D-FF26-44DE-BDD6-D340858BAEEA}" dt="2021-06-04T20:31:05.035" v="149" actId="20577"/>
        <pc:sldMkLst>
          <pc:docMk/>
          <pc:sldMk cId="1813157939" sldId="380"/>
        </pc:sldMkLst>
        <pc:spChg chg="mod">
          <ac:chgData name="Chen, Xiaogang C" userId="9f593525-d9eb-45f8-ab09-7db7880d5620" providerId="ADAL" clId="{A2EE3C2D-FF26-44DE-BDD6-D340858BAEEA}" dt="2021-06-04T16:48:54.103" v="44"/>
          <ac:spMkLst>
            <pc:docMk/>
            <pc:sldMk cId="1813157939" sldId="380"/>
            <ac:spMk id="5" creationId="{556A9A23-20EB-4131-B979-579DC8B34007}"/>
          </ac:spMkLst>
        </pc:spChg>
        <pc:spChg chg="mod">
          <ac:chgData name="Chen, Xiaogang C" userId="9f593525-d9eb-45f8-ab09-7db7880d5620" providerId="ADAL" clId="{A2EE3C2D-FF26-44DE-BDD6-D340858BAEEA}" dt="2021-06-04T16:50:44.799" v="53" actId="15"/>
          <ac:spMkLst>
            <pc:docMk/>
            <pc:sldMk cId="1813157939" sldId="380"/>
            <ac:spMk id="8" creationId="{D7221CE9-A631-499E-835D-FC6F4EFA2035}"/>
          </ac:spMkLst>
        </pc:spChg>
        <pc:graphicFrameChg chg="modGraphic">
          <ac:chgData name="Chen, Xiaogang C" userId="9f593525-d9eb-45f8-ab09-7db7880d5620" providerId="ADAL" clId="{A2EE3C2D-FF26-44DE-BDD6-D340858BAEEA}" dt="2021-06-04T20:31:05.035" v="149" actId="20577"/>
          <ac:graphicFrameMkLst>
            <pc:docMk/>
            <pc:sldMk cId="1813157939" sldId="380"/>
            <ac:graphicFrameMk id="9" creationId="{7E4F1F66-4648-4F84-9F51-AABD18F7A70D}"/>
          </ac:graphicFrameMkLst>
        </pc:graphicFrameChg>
      </pc:sldChg>
      <pc:sldChg chg="del">
        <pc:chgData name="Chen, Xiaogang C" userId="9f593525-d9eb-45f8-ab09-7db7880d5620" providerId="ADAL" clId="{A2EE3C2D-FF26-44DE-BDD6-D340858BAEEA}" dt="2021-06-04T16:48:52.618" v="43" actId="47"/>
        <pc:sldMkLst>
          <pc:docMk/>
          <pc:sldMk cId="3548962440" sldId="381"/>
        </pc:sldMkLst>
      </pc:sldChg>
      <pc:sldChg chg="del">
        <pc:chgData name="Chen, Xiaogang C" userId="9f593525-d9eb-45f8-ab09-7db7880d5620" providerId="ADAL" clId="{A2EE3C2D-FF26-44DE-BDD6-D340858BAEEA}" dt="2021-06-04T16:48:52.618" v="43" actId="47"/>
        <pc:sldMkLst>
          <pc:docMk/>
          <pc:sldMk cId="628034134" sldId="383"/>
        </pc:sldMkLst>
      </pc:sldChg>
      <pc:sldChg chg="del">
        <pc:chgData name="Chen, Xiaogang C" userId="9f593525-d9eb-45f8-ab09-7db7880d5620" providerId="ADAL" clId="{A2EE3C2D-FF26-44DE-BDD6-D340858BAEEA}" dt="2021-06-04T16:48:52.618" v="43" actId="47"/>
        <pc:sldMkLst>
          <pc:docMk/>
          <pc:sldMk cId="2553020300" sldId="387"/>
        </pc:sldMkLst>
      </pc:sldChg>
      <pc:sldChg chg="del">
        <pc:chgData name="Chen, Xiaogang C" userId="9f593525-d9eb-45f8-ab09-7db7880d5620" providerId="ADAL" clId="{A2EE3C2D-FF26-44DE-BDD6-D340858BAEEA}" dt="2021-06-04T16:48:52.618" v="43" actId="47"/>
        <pc:sldMkLst>
          <pc:docMk/>
          <pc:sldMk cId="3934097177" sldId="389"/>
        </pc:sldMkLst>
      </pc:sldChg>
      <pc:sldChg chg="del">
        <pc:chgData name="Chen, Xiaogang C" userId="9f593525-d9eb-45f8-ab09-7db7880d5620" providerId="ADAL" clId="{A2EE3C2D-FF26-44DE-BDD6-D340858BAEEA}" dt="2021-06-04T16:48:52.618" v="43" actId="47"/>
        <pc:sldMkLst>
          <pc:docMk/>
          <pc:sldMk cId="3643401508" sldId="390"/>
        </pc:sldMkLst>
      </pc:sldChg>
      <pc:sldChg chg="del">
        <pc:chgData name="Chen, Xiaogang C" userId="9f593525-d9eb-45f8-ab09-7db7880d5620" providerId="ADAL" clId="{A2EE3C2D-FF26-44DE-BDD6-D340858BAEEA}" dt="2021-06-04T16:48:52.618" v="43" actId="47"/>
        <pc:sldMkLst>
          <pc:docMk/>
          <pc:sldMk cId="419908427" sldId="391"/>
        </pc:sldMkLst>
      </pc:sldChg>
      <pc:sldChg chg="del">
        <pc:chgData name="Chen, Xiaogang C" userId="9f593525-d9eb-45f8-ab09-7db7880d5620" providerId="ADAL" clId="{A2EE3C2D-FF26-44DE-BDD6-D340858BAEEA}" dt="2021-06-04T16:48:52.618" v="43" actId="47"/>
        <pc:sldMkLst>
          <pc:docMk/>
          <pc:sldMk cId="2020339314" sldId="392"/>
        </pc:sldMkLst>
      </pc:sldChg>
      <pc:sldChg chg="del">
        <pc:chgData name="Chen, Xiaogang C" userId="9f593525-d9eb-45f8-ab09-7db7880d5620" providerId="ADAL" clId="{A2EE3C2D-FF26-44DE-BDD6-D340858BAEEA}" dt="2021-06-04T16:48:52.618" v="43" actId="47"/>
        <pc:sldMkLst>
          <pc:docMk/>
          <pc:sldMk cId="2388596246" sldId="394"/>
        </pc:sldMkLst>
      </pc:sldChg>
      <pc:sldChg chg="del">
        <pc:chgData name="Chen, Xiaogang C" userId="9f593525-d9eb-45f8-ab09-7db7880d5620" providerId="ADAL" clId="{A2EE3C2D-FF26-44DE-BDD6-D340858BAEEA}" dt="2021-06-04T16:48:52.618" v="43" actId="47"/>
        <pc:sldMkLst>
          <pc:docMk/>
          <pc:sldMk cId="2055780882" sldId="395"/>
        </pc:sldMkLst>
      </pc:sldChg>
      <pc:sldChg chg="del">
        <pc:chgData name="Chen, Xiaogang C" userId="9f593525-d9eb-45f8-ab09-7db7880d5620" providerId="ADAL" clId="{A2EE3C2D-FF26-44DE-BDD6-D340858BAEEA}" dt="2021-06-04T16:48:52.618" v="43" actId="47"/>
        <pc:sldMkLst>
          <pc:docMk/>
          <pc:sldMk cId="3254760575" sldId="396"/>
        </pc:sldMkLst>
      </pc:sldChg>
      <pc:sldChg chg="modSp add mod">
        <pc:chgData name="Chen, Xiaogang C" userId="9f593525-d9eb-45f8-ab09-7db7880d5620" providerId="ADAL" clId="{A2EE3C2D-FF26-44DE-BDD6-D340858BAEEA}" dt="2021-06-04T16:57:01.577" v="115" actId="20577"/>
        <pc:sldMkLst>
          <pc:docMk/>
          <pc:sldMk cId="2404215701" sldId="397"/>
        </pc:sldMkLst>
        <pc:spChg chg="mod">
          <ac:chgData name="Chen, Xiaogang C" userId="9f593525-d9eb-45f8-ab09-7db7880d5620" providerId="ADAL" clId="{A2EE3C2D-FF26-44DE-BDD6-D340858BAEEA}" dt="2021-06-04T16:57:01.577" v="115" actId="20577"/>
          <ac:spMkLst>
            <pc:docMk/>
            <pc:sldMk cId="2404215701" sldId="397"/>
            <ac:spMk id="3" creationId="{850E36A1-FDE0-40B3-A86B-BE0CE9A8D6EC}"/>
          </ac:spMkLst>
        </pc:spChg>
        <pc:spChg chg="mod">
          <ac:chgData name="Chen, Xiaogang C" userId="9f593525-d9eb-45f8-ab09-7db7880d5620" providerId="ADAL" clId="{A2EE3C2D-FF26-44DE-BDD6-D340858BAEEA}" dt="2021-06-04T16:48:54.103" v="44"/>
          <ac:spMkLst>
            <pc:docMk/>
            <pc:sldMk cId="2404215701" sldId="397"/>
            <ac:spMk id="5" creationId="{61103703-4EEA-4573-9EDE-7BED2CC3036C}"/>
          </ac:spMkLst>
        </pc:spChg>
      </pc:sldChg>
      <pc:sldChg chg="del">
        <pc:chgData name="Chen, Xiaogang C" userId="9f593525-d9eb-45f8-ab09-7db7880d5620" providerId="ADAL" clId="{A2EE3C2D-FF26-44DE-BDD6-D340858BAEEA}" dt="2021-06-04T16:48:52.618" v="43" actId="47"/>
        <pc:sldMkLst>
          <pc:docMk/>
          <pc:sldMk cId="2743780503" sldId="397"/>
        </pc:sldMkLst>
      </pc:sldChg>
      <pc:sldChg chg="modSp add del mod">
        <pc:chgData name="Chen, Xiaogang C" userId="9f593525-d9eb-45f8-ab09-7db7880d5620" providerId="ADAL" clId="{A2EE3C2D-FF26-44DE-BDD6-D340858BAEEA}" dt="2021-06-04T16:55:45.953" v="81" actId="12"/>
        <pc:sldMkLst>
          <pc:docMk/>
          <pc:sldMk cId="2366038351" sldId="398"/>
        </pc:sldMkLst>
        <pc:spChg chg="mod">
          <ac:chgData name="Chen, Xiaogang C" userId="9f593525-d9eb-45f8-ab09-7db7880d5620" providerId="ADAL" clId="{A2EE3C2D-FF26-44DE-BDD6-D340858BAEEA}" dt="2021-06-04T16:55:45.953" v="81" actId="12"/>
          <ac:spMkLst>
            <pc:docMk/>
            <pc:sldMk cId="2366038351" sldId="398"/>
            <ac:spMk id="3" creationId="{271F3B10-A73F-4C50-9852-C7A10B02D6B2}"/>
          </ac:spMkLst>
        </pc:spChg>
        <pc:spChg chg="mod">
          <ac:chgData name="Chen, Xiaogang C" userId="9f593525-d9eb-45f8-ab09-7db7880d5620" providerId="ADAL" clId="{A2EE3C2D-FF26-44DE-BDD6-D340858BAEEA}" dt="2021-06-04T16:48:54.103" v="44"/>
          <ac:spMkLst>
            <pc:docMk/>
            <pc:sldMk cId="2366038351" sldId="398"/>
            <ac:spMk id="5" creationId="{7956255E-9CDF-4129-AD77-14F961DB1731}"/>
          </ac:spMkLst>
        </pc:spChg>
      </pc:sldChg>
      <pc:sldChg chg="modSp add del mod">
        <pc:chgData name="Chen, Xiaogang C" userId="9f593525-d9eb-45f8-ab09-7db7880d5620" providerId="ADAL" clId="{A2EE3C2D-FF26-44DE-BDD6-D340858BAEEA}" dt="2021-06-04T16:52:11.758" v="60" actId="14100"/>
        <pc:sldMkLst>
          <pc:docMk/>
          <pc:sldMk cId="3002730095" sldId="399"/>
        </pc:sldMkLst>
        <pc:spChg chg="mod">
          <ac:chgData name="Chen, Xiaogang C" userId="9f593525-d9eb-45f8-ab09-7db7880d5620" providerId="ADAL" clId="{A2EE3C2D-FF26-44DE-BDD6-D340858BAEEA}" dt="2021-06-04T16:48:54.103" v="44"/>
          <ac:spMkLst>
            <pc:docMk/>
            <pc:sldMk cId="3002730095" sldId="399"/>
            <ac:spMk id="5" creationId="{1B66BC38-2F5F-4347-BA88-E013C11B1B6D}"/>
          </ac:spMkLst>
        </pc:spChg>
        <pc:picChg chg="mod">
          <ac:chgData name="Chen, Xiaogang C" userId="9f593525-d9eb-45f8-ab09-7db7880d5620" providerId="ADAL" clId="{A2EE3C2D-FF26-44DE-BDD6-D340858BAEEA}" dt="2021-06-04T16:52:11.758" v="60" actId="14100"/>
          <ac:picMkLst>
            <pc:docMk/>
            <pc:sldMk cId="3002730095" sldId="399"/>
            <ac:picMk id="6" creationId="{66E6A5D9-3DD8-4626-A634-00A27BAE906B}"/>
          </ac:picMkLst>
        </pc:picChg>
      </pc:sldChg>
      <pc:sldChg chg="modSp add del mod">
        <pc:chgData name="Chen, Xiaogang C" userId="9f593525-d9eb-45f8-ab09-7db7880d5620" providerId="ADAL" clId="{A2EE3C2D-FF26-44DE-BDD6-D340858BAEEA}" dt="2021-06-04T16:52:49.158" v="63" actId="14100"/>
        <pc:sldMkLst>
          <pc:docMk/>
          <pc:sldMk cId="3958502044" sldId="400"/>
        </pc:sldMkLst>
        <pc:spChg chg="mod">
          <ac:chgData name="Chen, Xiaogang C" userId="9f593525-d9eb-45f8-ab09-7db7880d5620" providerId="ADAL" clId="{A2EE3C2D-FF26-44DE-BDD6-D340858BAEEA}" dt="2021-06-04T16:52:49.158" v="63" actId="14100"/>
          <ac:spMkLst>
            <pc:docMk/>
            <pc:sldMk cId="3958502044" sldId="400"/>
            <ac:spMk id="3" creationId="{F331134F-387F-44AE-9CE6-8432E3B66C1E}"/>
          </ac:spMkLst>
        </pc:spChg>
        <pc:spChg chg="mod">
          <ac:chgData name="Chen, Xiaogang C" userId="9f593525-d9eb-45f8-ab09-7db7880d5620" providerId="ADAL" clId="{A2EE3C2D-FF26-44DE-BDD6-D340858BAEEA}" dt="2021-06-04T16:48:54.103" v="44"/>
          <ac:spMkLst>
            <pc:docMk/>
            <pc:sldMk cId="3958502044" sldId="400"/>
            <ac:spMk id="5" creationId="{F900E1C1-F7EE-461C-A583-AFA7E57BA228}"/>
          </ac:spMkLst>
        </pc:spChg>
        <pc:picChg chg="mod">
          <ac:chgData name="Chen, Xiaogang C" userId="9f593525-d9eb-45f8-ab09-7db7880d5620" providerId="ADAL" clId="{A2EE3C2D-FF26-44DE-BDD6-D340858BAEEA}" dt="2021-06-04T16:52:46.648" v="62" actId="1076"/>
          <ac:picMkLst>
            <pc:docMk/>
            <pc:sldMk cId="3958502044" sldId="400"/>
            <ac:picMk id="7" creationId="{157B11C5-6664-4CC6-A22E-9E232F83DBA3}"/>
          </ac:picMkLst>
        </pc:picChg>
      </pc:sldChg>
      <pc:sldChg chg="modSp add del">
        <pc:chgData name="Chen, Xiaogang C" userId="9f593525-d9eb-45f8-ab09-7db7880d5620" providerId="ADAL" clId="{A2EE3C2D-FF26-44DE-BDD6-D340858BAEEA}" dt="2021-06-04T16:48:54.103" v="44"/>
        <pc:sldMkLst>
          <pc:docMk/>
          <pc:sldMk cId="3419801797" sldId="401"/>
        </pc:sldMkLst>
        <pc:spChg chg="mod">
          <ac:chgData name="Chen, Xiaogang C" userId="9f593525-d9eb-45f8-ab09-7db7880d5620" providerId="ADAL" clId="{A2EE3C2D-FF26-44DE-BDD6-D340858BAEEA}" dt="2021-06-04T16:48:54.103" v="44"/>
          <ac:spMkLst>
            <pc:docMk/>
            <pc:sldMk cId="3419801797" sldId="401"/>
            <ac:spMk id="5" creationId="{72D56252-9F9A-4127-AD0C-55DD6C59C0D8}"/>
          </ac:spMkLst>
        </pc:spChg>
      </pc:sldChg>
      <pc:sldChg chg="addSp modSp add del mod">
        <pc:chgData name="Chen, Xiaogang C" userId="9f593525-d9eb-45f8-ab09-7db7880d5620" providerId="ADAL" clId="{A2EE3C2D-FF26-44DE-BDD6-D340858BAEEA}" dt="2021-06-07T15:55:12.223" v="376" actId="403"/>
        <pc:sldMkLst>
          <pc:docMk/>
          <pc:sldMk cId="2870421063" sldId="402"/>
        </pc:sldMkLst>
        <pc:spChg chg="mod">
          <ac:chgData name="Chen, Xiaogang C" userId="9f593525-d9eb-45f8-ab09-7db7880d5620" providerId="ADAL" clId="{A2EE3C2D-FF26-44DE-BDD6-D340858BAEEA}" dt="2021-06-04T16:54:52.609" v="80" actId="20577"/>
          <ac:spMkLst>
            <pc:docMk/>
            <pc:sldMk cId="2870421063" sldId="402"/>
            <ac:spMk id="2" creationId="{2B843237-7876-4CCC-8D04-D943D24A5BB3}"/>
          </ac:spMkLst>
        </pc:spChg>
        <pc:spChg chg="add mod">
          <ac:chgData name="Chen, Xiaogang C" userId="9f593525-d9eb-45f8-ab09-7db7880d5620" providerId="ADAL" clId="{A2EE3C2D-FF26-44DE-BDD6-D340858BAEEA}" dt="2021-06-07T15:55:12.223" v="376" actId="403"/>
          <ac:spMkLst>
            <pc:docMk/>
            <pc:sldMk cId="2870421063" sldId="402"/>
            <ac:spMk id="3" creationId="{E789ABD9-AD38-4701-A572-E1F4F82E1793}"/>
          </ac:spMkLst>
        </pc:spChg>
        <pc:spChg chg="mod">
          <ac:chgData name="Chen, Xiaogang C" userId="9f593525-d9eb-45f8-ab09-7db7880d5620" providerId="ADAL" clId="{A2EE3C2D-FF26-44DE-BDD6-D340858BAEEA}" dt="2021-06-04T16:48:54.103" v="44"/>
          <ac:spMkLst>
            <pc:docMk/>
            <pc:sldMk cId="2870421063" sldId="402"/>
            <ac:spMk id="5" creationId="{09574D02-3DAD-4464-8877-7BE83C81B6F4}"/>
          </ac:spMkLst>
        </pc:spChg>
        <pc:picChg chg="mod">
          <ac:chgData name="Chen, Xiaogang C" userId="9f593525-d9eb-45f8-ab09-7db7880d5620" providerId="ADAL" clId="{A2EE3C2D-FF26-44DE-BDD6-D340858BAEEA}" dt="2021-06-07T15:53:12.004" v="152" actId="1076"/>
          <ac:picMkLst>
            <pc:docMk/>
            <pc:sldMk cId="2870421063" sldId="402"/>
            <ac:picMk id="6" creationId="{65578FFB-1A00-4CC6-87D6-9BCEED374277}"/>
          </ac:picMkLst>
        </pc:picChg>
      </pc:sldChg>
      <pc:sldChg chg="modSp add del mod">
        <pc:chgData name="Chen, Xiaogang C" userId="9f593525-d9eb-45f8-ab09-7db7880d5620" providerId="ADAL" clId="{A2EE3C2D-FF26-44DE-BDD6-D340858BAEEA}" dt="2021-06-04T16:53:32.612" v="73" actId="1076"/>
        <pc:sldMkLst>
          <pc:docMk/>
          <pc:sldMk cId="110016064" sldId="403"/>
        </pc:sldMkLst>
        <pc:spChg chg="mod">
          <ac:chgData name="Chen, Xiaogang C" userId="9f593525-d9eb-45f8-ab09-7db7880d5620" providerId="ADAL" clId="{A2EE3C2D-FF26-44DE-BDD6-D340858BAEEA}" dt="2021-06-04T16:53:13.395" v="68" actId="14100"/>
          <ac:spMkLst>
            <pc:docMk/>
            <pc:sldMk cId="110016064" sldId="403"/>
            <ac:spMk id="2" creationId="{4A7A0CAB-2B97-49D4-B5F5-DD1E0E3CA9AF}"/>
          </ac:spMkLst>
        </pc:spChg>
        <pc:spChg chg="mod">
          <ac:chgData name="Chen, Xiaogang C" userId="9f593525-d9eb-45f8-ab09-7db7880d5620" providerId="ADAL" clId="{A2EE3C2D-FF26-44DE-BDD6-D340858BAEEA}" dt="2021-06-04T16:53:32.612" v="73" actId="1076"/>
          <ac:spMkLst>
            <pc:docMk/>
            <pc:sldMk cId="110016064" sldId="403"/>
            <ac:spMk id="3" creationId="{CFAEC1A1-06D4-481B-854F-1CB39CEF2B70}"/>
          </ac:spMkLst>
        </pc:spChg>
        <pc:spChg chg="mod">
          <ac:chgData name="Chen, Xiaogang C" userId="9f593525-d9eb-45f8-ab09-7db7880d5620" providerId="ADAL" clId="{A2EE3C2D-FF26-44DE-BDD6-D340858BAEEA}" dt="2021-06-04T16:48:54.103" v="44"/>
          <ac:spMkLst>
            <pc:docMk/>
            <pc:sldMk cId="110016064" sldId="403"/>
            <ac:spMk id="5" creationId="{0F8429C3-2718-48EF-A3C3-632C53986563}"/>
          </ac:spMkLst>
        </pc:spChg>
      </pc:sldChg>
      <pc:sldChg chg="modSp add del mod">
        <pc:chgData name="Chen, Xiaogang C" userId="9f593525-d9eb-45f8-ab09-7db7880d5620" providerId="ADAL" clId="{A2EE3C2D-FF26-44DE-BDD6-D340858BAEEA}" dt="2021-06-04T16:51:45.054" v="59" actId="20577"/>
        <pc:sldMkLst>
          <pc:docMk/>
          <pc:sldMk cId="2496119127" sldId="405"/>
        </pc:sldMkLst>
        <pc:spChg chg="mod">
          <ac:chgData name="Chen, Xiaogang C" userId="9f593525-d9eb-45f8-ab09-7db7880d5620" providerId="ADAL" clId="{A2EE3C2D-FF26-44DE-BDD6-D340858BAEEA}" dt="2021-06-04T16:51:45.054" v="59" actId="20577"/>
          <ac:spMkLst>
            <pc:docMk/>
            <pc:sldMk cId="2496119127" sldId="405"/>
            <ac:spMk id="2" creationId="{C80415F3-30AB-4DF2-A599-D93337F15E03}"/>
          </ac:spMkLst>
        </pc:spChg>
        <pc:spChg chg="mod">
          <ac:chgData name="Chen, Xiaogang C" userId="9f593525-d9eb-45f8-ab09-7db7880d5620" providerId="ADAL" clId="{A2EE3C2D-FF26-44DE-BDD6-D340858BAEEA}" dt="2021-06-04T16:51:17.645" v="54" actId="12"/>
          <ac:spMkLst>
            <pc:docMk/>
            <pc:sldMk cId="2496119127" sldId="405"/>
            <ac:spMk id="3" creationId="{D88E7554-A510-4DFA-956B-6CB02F3DCC42}"/>
          </ac:spMkLst>
        </pc:spChg>
        <pc:spChg chg="mod">
          <ac:chgData name="Chen, Xiaogang C" userId="9f593525-d9eb-45f8-ab09-7db7880d5620" providerId="ADAL" clId="{A2EE3C2D-FF26-44DE-BDD6-D340858BAEEA}" dt="2021-06-04T16:48:54.103" v="44"/>
          <ac:spMkLst>
            <pc:docMk/>
            <pc:sldMk cId="2496119127" sldId="405"/>
            <ac:spMk id="5" creationId="{0F0D3E12-3A08-4759-A691-D44AA597EE9C}"/>
          </ac:spMkLst>
        </pc:spChg>
      </pc:sldChg>
      <pc:sldChg chg="modSp add del">
        <pc:chgData name="Chen, Xiaogang C" userId="9f593525-d9eb-45f8-ab09-7db7880d5620" providerId="ADAL" clId="{A2EE3C2D-FF26-44DE-BDD6-D340858BAEEA}" dt="2021-06-04T16:48:48.445" v="42"/>
        <pc:sldMkLst>
          <pc:docMk/>
          <pc:sldMk cId="2404215701" sldId="406"/>
        </pc:sldMkLst>
        <pc:spChg chg="mod">
          <ac:chgData name="Chen, Xiaogang C" userId="9f593525-d9eb-45f8-ab09-7db7880d5620" providerId="ADAL" clId="{A2EE3C2D-FF26-44DE-BDD6-D340858BAEEA}" dt="2021-06-04T16:48:28.351" v="37"/>
          <ac:spMkLst>
            <pc:docMk/>
            <pc:sldMk cId="2404215701" sldId="406"/>
            <ac:spMk id="5" creationId="{61103703-4EEA-4573-9EDE-7BED2CC3036C}"/>
          </ac:spMkLst>
        </pc:spChg>
      </pc:sldChg>
      <pc:sldMasterChg chg="modSp mod modSldLayout">
        <pc:chgData name="Chen, Xiaogang C" userId="9f593525-d9eb-45f8-ab09-7db7880d5620" providerId="ADAL" clId="{A2EE3C2D-FF26-44DE-BDD6-D340858BAEEA}" dt="2021-06-04T20:31:24.035" v="151" actId="20577"/>
        <pc:sldMasterMkLst>
          <pc:docMk/>
          <pc:sldMasterMk cId="233787539" sldId="2147483660"/>
        </pc:sldMasterMkLst>
        <pc:spChg chg="mod">
          <ac:chgData name="Chen, Xiaogang C" userId="9f593525-d9eb-45f8-ab09-7db7880d5620" providerId="ADAL" clId="{A2EE3C2D-FF26-44DE-BDD6-D340858BAEEA}" dt="2021-06-04T20:31:24.035" v="151" actId="20577"/>
          <ac:spMkLst>
            <pc:docMk/>
            <pc:sldMasterMk cId="233787539" sldId="2147483660"/>
            <ac:spMk id="10" creationId="{00000000-0000-0000-0000-000000000000}"/>
          </ac:spMkLst>
        </pc:spChg>
        <pc:spChg chg="mod">
          <ac:chgData name="Chen, Xiaogang C" userId="9f593525-d9eb-45f8-ab09-7db7880d5620" providerId="ADAL" clId="{A2EE3C2D-FF26-44DE-BDD6-D340858BAEEA}" dt="2021-06-04T16:58:02.050" v="118" actId="20577"/>
          <ac:spMkLst>
            <pc:docMk/>
            <pc:sldMasterMk cId="233787539" sldId="2147483660"/>
            <ac:spMk id="11" creationId="{CD00DDA7-5F25-4BCD-9034-B13C03348FCE}"/>
          </ac:spMkLst>
        </pc:spChg>
        <pc:sldLayoutChg chg="modSp mod">
          <pc:chgData name="Chen, Xiaogang C" userId="9f593525-d9eb-45f8-ab09-7db7880d5620" providerId="ADAL" clId="{A2EE3C2D-FF26-44DE-BDD6-D340858BAEEA}" dt="2021-06-04T16:58:23.408" v="121" actId="20577"/>
          <pc:sldLayoutMkLst>
            <pc:docMk/>
            <pc:sldMasterMk cId="233787539" sldId="2147483660"/>
            <pc:sldLayoutMk cId="1145568937" sldId="2147483661"/>
          </pc:sldLayoutMkLst>
          <pc:spChg chg="mod">
            <ac:chgData name="Chen, Xiaogang C" userId="9f593525-d9eb-45f8-ab09-7db7880d5620" providerId="ADAL" clId="{A2EE3C2D-FF26-44DE-BDD6-D340858BAEEA}" dt="2021-06-04T16:58:23.408" v="121" actId="20577"/>
            <ac:spMkLst>
              <pc:docMk/>
              <pc:sldMasterMk cId="233787539" sldId="2147483660"/>
              <pc:sldLayoutMk cId="1145568937" sldId="2147483661"/>
              <ac:spMk id="8" creationId="{3519BD59-F432-4602-B78D-745455BDF9F7}"/>
            </ac:spMkLst>
          </pc:spChg>
        </pc:sldLayoutChg>
        <pc:sldLayoutChg chg="modSp mod">
          <pc:chgData name="Chen, Xiaogang C" userId="9f593525-d9eb-45f8-ab09-7db7880d5620" providerId="ADAL" clId="{A2EE3C2D-FF26-44DE-BDD6-D340858BAEEA}" dt="2021-06-04T16:58:28.562" v="124" actId="20577"/>
          <pc:sldLayoutMkLst>
            <pc:docMk/>
            <pc:sldMasterMk cId="233787539" sldId="2147483660"/>
            <pc:sldLayoutMk cId="2844375710" sldId="2147483662"/>
          </pc:sldLayoutMkLst>
          <pc:spChg chg="mod">
            <ac:chgData name="Chen, Xiaogang C" userId="9f593525-d9eb-45f8-ab09-7db7880d5620" providerId="ADAL" clId="{A2EE3C2D-FF26-44DE-BDD6-D340858BAEEA}" dt="2021-06-04T16:58:28.562" v="124" actId="20577"/>
            <ac:spMkLst>
              <pc:docMk/>
              <pc:sldMasterMk cId="233787539" sldId="2147483660"/>
              <pc:sldLayoutMk cId="2844375710" sldId="2147483662"/>
              <ac:spMk id="9" creationId="{DE447905-D6EF-484F-91CF-27D0AA6AEFD7}"/>
            </ac:spMkLst>
          </pc:spChg>
        </pc:sldLayoutChg>
        <pc:sldLayoutChg chg="modSp mod">
          <pc:chgData name="Chen, Xiaogang C" userId="9f593525-d9eb-45f8-ab09-7db7880d5620" providerId="ADAL" clId="{A2EE3C2D-FF26-44DE-BDD6-D340858BAEEA}" dt="2021-06-04T16:58:33.274" v="127" actId="20577"/>
          <pc:sldLayoutMkLst>
            <pc:docMk/>
            <pc:sldMasterMk cId="233787539" sldId="2147483660"/>
            <pc:sldLayoutMk cId="922808017" sldId="2147483663"/>
          </pc:sldLayoutMkLst>
          <pc:spChg chg="mod">
            <ac:chgData name="Chen, Xiaogang C" userId="9f593525-d9eb-45f8-ab09-7db7880d5620" providerId="ADAL" clId="{A2EE3C2D-FF26-44DE-BDD6-D340858BAEEA}" dt="2021-06-04T16:58:33.274" v="127" actId="20577"/>
            <ac:spMkLst>
              <pc:docMk/>
              <pc:sldMasterMk cId="233787539" sldId="2147483660"/>
              <pc:sldLayoutMk cId="922808017" sldId="2147483663"/>
              <ac:spMk id="7" creationId="{2CD4E91D-BA1B-4386-A9F7-E8678FE2DAC4}"/>
            </ac:spMkLst>
          </pc:spChg>
        </pc:sldLayoutChg>
        <pc:sldLayoutChg chg="modSp mod">
          <pc:chgData name="Chen, Xiaogang C" userId="9f593525-d9eb-45f8-ab09-7db7880d5620" providerId="ADAL" clId="{A2EE3C2D-FF26-44DE-BDD6-D340858BAEEA}" dt="2021-06-04T16:58:42.765" v="134" actId="20577"/>
          <pc:sldLayoutMkLst>
            <pc:docMk/>
            <pc:sldMasterMk cId="233787539" sldId="2147483660"/>
            <pc:sldLayoutMk cId="3764753404" sldId="2147483666"/>
          </pc:sldLayoutMkLst>
          <pc:spChg chg="mod">
            <ac:chgData name="Chen, Xiaogang C" userId="9f593525-d9eb-45f8-ab09-7db7880d5620" providerId="ADAL" clId="{A2EE3C2D-FF26-44DE-BDD6-D340858BAEEA}" dt="2021-06-04T16:58:42.765" v="134" actId="20577"/>
            <ac:spMkLst>
              <pc:docMk/>
              <pc:sldMasterMk cId="233787539" sldId="2147483660"/>
              <pc:sldLayoutMk cId="3764753404" sldId="2147483666"/>
              <ac:spMk id="6" creationId="{89A1F99D-4A4E-4F58-B1BF-82CE2F169CF4}"/>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dirty="0"/>
              <a:t>Doc Title</a:t>
            </a:r>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pPr>
              <a:defRPr/>
            </a:pPr>
            <a:r>
              <a:rPr lang="en-US" dirty="0" err="1"/>
              <a:t>Xiaognag</a:t>
            </a:r>
            <a:r>
              <a:rPr lang="en-US" dirty="0"/>
              <a:t> Chen, etc. Intel</a:t>
            </a:r>
          </a:p>
        </p:txBody>
      </p:sp>
      <p:sp>
        <p:nvSpPr>
          <p:cNvPr id="6" name="Slide Number Placeholder 5"/>
          <p:cNvSpPr>
            <a:spLocks noGrp="1"/>
          </p:cNvSpPr>
          <p:nvPr>
            <p:ph type="sldNum" idx="12"/>
          </p:nvPr>
        </p:nvSpPr>
        <p:spPr/>
        <p:txBody>
          <a:bodyPr/>
          <a:lstStyle>
            <a:lvl1pPr>
              <a:defRPr/>
            </a:lvl1pPr>
          </a:lstStyle>
          <a:p>
            <a:pPr>
              <a:defRPr/>
            </a:pPr>
            <a:r>
              <a:rPr lang="en-US"/>
              <a:t>Slide </a:t>
            </a:r>
            <a:fld id="{67085262-DAF8-40EB-B101-2C509DD64786}" type="slidenum">
              <a:rPr lang="en-US" smtClean="0"/>
              <a:pPr>
                <a:defRPr/>
              </a:pPr>
              <a:t>‹#›</a:t>
            </a:fld>
            <a:endParaRPr lang="en-US" dirty="0"/>
          </a:p>
        </p:txBody>
      </p:sp>
      <p:sp>
        <p:nvSpPr>
          <p:cNvPr id="8" name="Rectangle 3">
            <a:extLst>
              <a:ext uri="{FF2B5EF4-FFF2-40B4-BE49-F238E27FC236}">
                <a16:creationId xmlns:a16="http://schemas.microsoft.com/office/drawing/2014/main" id="{3519BD59-F432-4602-B78D-745455BDF9F7}"/>
              </a:ext>
            </a:extLst>
          </p:cNvPr>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 2021</a:t>
            </a:r>
            <a:endParaRPr lang="en-GB" dirty="0"/>
          </a:p>
        </p:txBody>
      </p:sp>
    </p:spTree>
    <p:extLst>
      <p:ext uri="{BB962C8B-B14F-4D97-AF65-F5344CB8AC3E}">
        <p14:creationId xmlns:p14="http://schemas.microsoft.com/office/powerpoint/2010/main" val="114556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3"/>
          <p:cNvSpPr>
            <a:spLocks noGrp="1"/>
          </p:cNvSpPr>
          <p:nvPr>
            <p:ph type="title"/>
          </p:nvPr>
        </p:nvSpPr>
        <p:spPr/>
        <p:txBody>
          <a:bodyPr/>
          <a:lstStyle/>
          <a:p>
            <a:r>
              <a:rPr lang="en-US"/>
              <a:t>Click to edit Master title style</a:t>
            </a:r>
          </a:p>
        </p:txBody>
      </p:sp>
      <p:sp>
        <p:nvSpPr>
          <p:cNvPr id="7" name="Footer Placeholder 6"/>
          <p:cNvSpPr>
            <a:spLocks noGrp="1"/>
          </p:cNvSpPr>
          <p:nvPr>
            <p:ph type="ftr" idx="11"/>
          </p:nvPr>
        </p:nvSpPr>
        <p:spPr/>
        <p:txBody>
          <a:bodyPr/>
          <a:lstStyle/>
          <a:p>
            <a:pPr>
              <a:defRPr/>
            </a:pPr>
            <a:r>
              <a:rPr lang="en-US"/>
              <a:t>Intel</a:t>
            </a:r>
            <a:endParaRPr lang="en-US" dirty="0"/>
          </a:p>
        </p:txBody>
      </p:sp>
      <p:sp>
        <p:nvSpPr>
          <p:cNvPr id="8" name="Slide Number Placeholder 7"/>
          <p:cNvSpPr>
            <a:spLocks noGrp="1"/>
          </p:cNvSpPr>
          <p:nvPr>
            <p:ph type="sldNum" idx="12"/>
          </p:nvPr>
        </p:nvSpPr>
        <p:spPr/>
        <p:txBody>
          <a:bodyPr/>
          <a:lstStyle/>
          <a:p>
            <a:pPr>
              <a:defRPr/>
            </a:pPr>
            <a:r>
              <a:rPr lang="en-US"/>
              <a:t>Slide </a:t>
            </a:r>
            <a:fld id="{3099D1E7-2CFE-4362-BB72-AF97192842EA}" type="slidenum">
              <a:rPr lang="en-US" smtClean="0"/>
              <a:pPr>
                <a:defRPr/>
              </a:pPr>
              <a:t>‹#›</a:t>
            </a:fld>
            <a:endParaRPr lang="en-US" dirty="0"/>
          </a:p>
        </p:txBody>
      </p:sp>
      <p:sp>
        <p:nvSpPr>
          <p:cNvPr id="9" name="Rectangle 3">
            <a:extLst>
              <a:ext uri="{FF2B5EF4-FFF2-40B4-BE49-F238E27FC236}">
                <a16:creationId xmlns:a16="http://schemas.microsoft.com/office/drawing/2014/main" id="{DE447905-D6EF-484F-91CF-27D0AA6AEFD7}"/>
              </a:ext>
            </a:extLst>
          </p:cNvPr>
          <p:cNvSpPr txBox="1">
            <a:spLocks noChangeArrowheads="1"/>
          </p:cNvSpPr>
          <p:nvPr userDrawn="1"/>
        </p:nvSpPr>
        <p:spPr bwMode="auto">
          <a:xfrm>
            <a:off x="685800" y="319088"/>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US"/>
            </a:defPPr>
            <a:lvl1pPr algn="l"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8" charset="0"/>
                <a:ea typeface="+mn-ea"/>
                <a:cs typeface="Arial Unicode MS"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Jun 2021</a:t>
            </a:r>
            <a:endParaRPr lang="en-GB" dirty="0"/>
          </a:p>
        </p:txBody>
      </p:sp>
    </p:spTree>
    <p:extLst>
      <p:ext uri="{BB962C8B-B14F-4D97-AF65-F5344CB8AC3E}">
        <p14:creationId xmlns:p14="http://schemas.microsoft.com/office/powerpoint/2010/main" val="284437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F9CC4226-5898-4289-B3B7-B3B638472375}" type="slidenum">
              <a:rPr lang="en-US" smtClean="0"/>
              <a:pPr>
                <a:defRPr/>
              </a:pPr>
              <a:t>‹#›</a:t>
            </a:fld>
            <a:endParaRPr lang="en-US" dirty="0"/>
          </a:p>
        </p:txBody>
      </p:sp>
      <p:sp>
        <p:nvSpPr>
          <p:cNvPr id="7" name="Rectangle 3">
            <a:extLst>
              <a:ext uri="{FF2B5EF4-FFF2-40B4-BE49-F238E27FC236}">
                <a16:creationId xmlns:a16="http://schemas.microsoft.com/office/drawing/2014/main" id="{2CD4E91D-BA1B-4386-A9F7-E8678FE2DAC4}"/>
              </a:ext>
            </a:extLst>
          </p:cNvPr>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 2021</a:t>
            </a:r>
            <a:endParaRPr lang="en-GB" dirty="0"/>
          </a:p>
        </p:txBody>
      </p:sp>
    </p:spTree>
    <p:extLst>
      <p:ext uri="{BB962C8B-B14F-4D97-AF65-F5344CB8AC3E}">
        <p14:creationId xmlns:p14="http://schemas.microsoft.com/office/powerpoint/2010/main" val="92280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pPr>
              <a:defRPr/>
            </a:pPr>
            <a:r>
              <a:rPr lang="en-US"/>
              <a:t>Intel</a:t>
            </a:r>
            <a:endParaRPr lang="en-US" dirty="0"/>
          </a:p>
        </p:txBody>
      </p:sp>
      <p:sp>
        <p:nvSpPr>
          <p:cNvPr id="7" name="Slide Number Placeholder 6"/>
          <p:cNvSpPr>
            <a:spLocks noGrp="1"/>
          </p:cNvSpPr>
          <p:nvPr>
            <p:ph type="sldNum" idx="12"/>
          </p:nvPr>
        </p:nvSpPr>
        <p:spPr/>
        <p:txBody>
          <a:bodyPr/>
          <a:lstStyle>
            <a:lvl1pPr>
              <a:defRPr/>
            </a:lvl1pPr>
          </a:lstStyle>
          <a:p>
            <a:pPr>
              <a:defRPr/>
            </a:pPr>
            <a:r>
              <a:rPr lang="en-US"/>
              <a:t>Slide </a:t>
            </a:r>
            <a:fld id="{852FA7AA-22C1-4E97-88D6-3976232AE53D}" type="slidenum">
              <a:rPr lang="en-US" smtClean="0"/>
              <a:pPr>
                <a:defRPr/>
              </a:pPr>
              <a:t>‹#›</a:t>
            </a:fld>
            <a:endParaRPr lang="en-US" dirty="0"/>
          </a:p>
        </p:txBody>
      </p:sp>
      <p:sp>
        <p:nvSpPr>
          <p:cNvPr id="8" name="Rectangle 3">
            <a:extLst>
              <a:ext uri="{FF2B5EF4-FFF2-40B4-BE49-F238E27FC236}">
                <a16:creationId xmlns:a16="http://schemas.microsoft.com/office/drawing/2014/main" id="{419D6AE7-C6DE-4231-9EF6-137755B036FE}"/>
              </a:ext>
            </a:extLst>
          </p:cNvPr>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extLst>
      <p:ext uri="{BB962C8B-B14F-4D97-AF65-F5344CB8AC3E}">
        <p14:creationId xmlns:p14="http://schemas.microsoft.com/office/powerpoint/2010/main" val="3732453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pPr>
              <a:defRPr/>
            </a:pPr>
            <a:r>
              <a:rPr lang="en-US"/>
              <a:t>Intel</a:t>
            </a:r>
            <a:endParaRPr lang="en-US" dirty="0"/>
          </a:p>
        </p:txBody>
      </p:sp>
      <p:sp>
        <p:nvSpPr>
          <p:cNvPr id="9" name="Slide Number Placeholder 8"/>
          <p:cNvSpPr>
            <a:spLocks noGrp="1"/>
          </p:cNvSpPr>
          <p:nvPr>
            <p:ph type="sldNum" idx="12"/>
          </p:nvPr>
        </p:nvSpPr>
        <p:spPr/>
        <p:txBody>
          <a:bodyPr/>
          <a:lstStyle>
            <a:lvl1pPr>
              <a:defRPr/>
            </a:lvl1pPr>
          </a:lstStyle>
          <a:p>
            <a:pPr>
              <a:defRPr/>
            </a:pPr>
            <a:r>
              <a:rPr lang="en-US"/>
              <a:t>Slide </a:t>
            </a:r>
            <a:fld id="{829B3BF4-2FB5-48DF-B7F8-378C94E27CDE}" type="slidenum">
              <a:rPr lang="en-US" smtClean="0"/>
              <a:pPr>
                <a:defRPr/>
              </a:pPr>
              <a:t>‹#›</a:t>
            </a:fld>
            <a:endParaRPr lang="en-US" dirty="0"/>
          </a:p>
        </p:txBody>
      </p:sp>
      <p:sp>
        <p:nvSpPr>
          <p:cNvPr id="10" name="Rectangle 3">
            <a:extLst>
              <a:ext uri="{FF2B5EF4-FFF2-40B4-BE49-F238E27FC236}">
                <a16:creationId xmlns:a16="http://schemas.microsoft.com/office/drawing/2014/main" id="{D0928FC6-3854-45DA-A28F-F0923196609D}"/>
              </a:ext>
            </a:extLst>
          </p:cNvPr>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extLst>
      <p:ext uri="{BB962C8B-B14F-4D97-AF65-F5344CB8AC3E}">
        <p14:creationId xmlns:p14="http://schemas.microsoft.com/office/powerpoint/2010/main" val="969297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pPr>
              <a:defRPr/>
            </a:pPr>
            <a:r>
              <a:rPr lang="en-US"/>
              <a:t>Intel</a:t>
            </a:r>
            <a:endParaRPr lang="en-US" dirty="0"/>
          </a:p>
        </p:txBody>
      </p:sp>
      <p:sp>
        <p:nvSpPr>
          <p:cNvPr id="5" name="Slide Number Placeholder 4"/>
          <p:cNvSpPr>
            <a:spLocks noGrp="1"/>
          </p:cNvSpPr>
          <p:nvPr>
            <p:ph type="sldNum" idx="12"/>
          </p:nvPr>
        </p:nvSpPr>
        <p:spPr/>
        <p:txBody>
          <a:bodyPr/>
          <a:lstStyle>
            <a:lvl1pPr>
              <a:defRPr/>
            </a:lvl1pPr>
          </a:lstStyle>
          <a:p>
            <a:pPr>
              <a:defRPr/>
            </a:pPr>
            <a:r>
              <a:rPr lang="en-US"/>
              <a:t>Slide </a:t>
            </a:r>
            <a:fld id="{2EA5A18A-0502-4C7F-91C7-3FAD3C70332A}" type="slidenum">
              <a:rPr lang="en-US" smtClean="0"/>
              <a:pPr>
                <a:defRPr/>
              </a:pPr>
              <a:t>‹#›</a:t>
            </a:fld>
            <a:endParaRPr lang="en-US" dirty="0"/>
          </a:p>
        </p:txBody>
      </p:sp>
      <p:sp>
        <p:nvSpPr>
          <p:cNvPr id="6" name="Rectangle 3">
            <a:extLst>
              <a:ext uri="{FF2B5EF4-FFF2-40B4-BE49-F238E27FC236}">
                <a16:creationId xmlns:a16="http://schemas.microsoft.com/office/drawing/2014/main" id="{89A1F99D-4A4E-4F58-B1BF-82CE2F169CF4}"/>
              </a:ext>
            </a:extLst>
          </p:cNvPr>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 2021</a:t>
            </a:r>
            <a:endParaRPr lang="en-GB" dirty="0"/>
          </a:p>
        </p:txBody>
      </p:sp>
    </p:spTree>
    <p:extLst>
      <p:ext uri="{BB962C8B-B14F-4D97-AF65-F5344CB8AC3E}">
        <p14:creationId xmlns:p14="http://schemas.microsoft.com/office/powerpoint/2010/main" val="3764753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pPr>
              <a:defRPr/>
            </a:pPr>
            <a:r>
              <a:rPr lang="en-US"/>
              <a:t>Intel</a:t>
            </a:r>
            <a:endParaRPr lang="en-US" dirty="0"/>
          </a:p>
        </p:txBody>
      </p:sp>
      <p:sp>
        <p:nvSpPr>
          <p:cNvPr id="4" name="Slide Number Placeholder 3"/>
          <p:cNvSpPr>
            <a:spLocks noGrp="1"/>
          </p:cNvSpPr>
          <p:nvPr>
            <p:ph type="sldNum" idx="12"/>
          </p:nvPr>
        </p:nvSpPr>
        <p:spPr/>
        <p:txBody>
          <a:bodyPr/>
          <a:lstStyle>
            <a:lvl1pPr>
              <a:defRPr/>
            </a:lvl1pPr>
          </a:lstStyle>
          <a:p>
            <a:pPr>
              <a:defRPr/>
            </a:pPr>
            <a:r>
              <a:rPr lang="en-US"/>
              <a:t>Slide </a:t>
            </a:r>
            <a:fld id="{57D10478-073E-41FC-8CD8-273C831393DD}" type="slidenum">
              <a:rPr lang="en-US" smtClean="0"/>
              <a:pPr>
                <a:defRPr/>
              </a:pPr>
              <a:t>‹#›</a:t>
            </a:fld>
            <a:endParaRPr lang="en-US" dirty="0"/>
          </a:p>
        </p:txBody>
      </p:sp>
      <p:sp>
        <p:nvSpPr>
          <p:cNvPr id="5" name="Rectangle 3">
            <a:extLst>
              <a:ext uri="{FF2B5EF4-FFF2-40B4-BE49-F238E27FC236}">
                <a16:creationId xmlns:a16="http://schemas.microsoft.com/office/drawing/2014/main" id="{9E1C000D-4A36-4FCB-834D-594AFF14BDBE}"/>
              </a:ext>
            </a:extLst>
          </p:cNvPr>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extLst>
      <p:ext uri="{BB962C8B-B14F-4D97-AF65-F5344CB8AC3E}">
        <p14:creationId xmlns:p14="http://schemas.microsoft.com/office/powerpoint/2010/main" val="239284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78767F8E-C671-44AE-B57E-1FAC75A3C92D}" type="slidenum">
              <a:rPr lang="en-US" smtClean="0"/>
              <a:pPr>
                <a:defRPr/>
              </a:pPr>
              <a:t>‹#›</a:t>
            </a:fld>
            <a:endParaRPr lang="en-US" dirty="0"/>
          </a:p>
        </p:txBody>
      </p:sp>
      <p:sp>
        <p:nvSpPr>
          <p:cNvPr id="7" name="Rectangle 3">
            <a:extLst>
              <a:ext uri="{FF2B5EF4-FFF2-40B4-BE49-F238E27FC236}">
                <a16:creationId xmlns:a16="http://schemas.microsoft.com/office/drawing/2014/main" id="{3ED11543-CF0A-4000-A802-4F9159555B1F}"/>
              </a:ext>
            </a:extLst>
          </p:cNvPr>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extLst>
      <p:ext uri="{BB962C8B-B14F-4D97-AF65-F5344CB8AC3E}">
        <p14:creationId xmlns:p14="http://schemas.microsoft.com/office/powerpoint/2010/main" val="255620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5C694010-9FAD-4A5E-AE03-53FD22EA53F4}" type="slidenum">
              <a:rPr lang="en-US" smtClean="0"/>
              <a:pPr>
                <a:defRPr/>
              </a:pPr>
              <a:t>‹#›</a:t>
            </a:fld>
            <a:endParaRPr lang="en-US" dirty="0"/>
          </a:p>
        </p:txBody>
      </p:sp>
      <p:sp>
        <p:nvSpPr>
          <p:cNvPr id="7" name="Rectangle 3">
            <a:extLst>
              <a:ext uri="{FF2B5EF4-FFF2-40B4-BE49-F238E27FC236}">
                <a16:creationId xmlns:a16="http://schemas.microsoft.com/office/drawing/2014/main" id="{A46DD77D-3155-4DE3-8D66-2F3F2E1AA4A6}"/>
              </a:ext>
            </a:extLst>
          </p:cNvPr>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extLst>
      <p:ext uri="{BB962C8B-B14F-4D97-AF65-F5344CB8AC3E}">
        <p14:creationId xmlns:p14="http://schemas.microsoft.com/office/powerpoint/2010/main" val="3339897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r>
              <a:rPr lang="en-US"/>
              <a:t>Intel</a:t>
            </a:r>
            <a:endParaRPr lang="en-US"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r>
              <a:rPr lang="en-US"/>
              <a:t>Slide </a:t>
            </a:r>
            <a:fld id="{1020D93E-1000-485A-B4A0-9946B8CFFE0D}" type="slidenum">
              <a:rPr lang="en-US" smtClean="0"/>
              <a:pPr>
                <a:defRPr/>
              </a:pPr>
              <a:t>‹#›</a:t>
            </a:fld>
            <a:endParaRPr lang="en-US"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802.11-21/0923r1</a:t>
            </a:r>
          </a:p>
        </p:txBody>
      </p:sp>
      <p:sp>
        <p:nvSpPr>
          <p:cNvPr id="11" name="Rectangle 3">
            <a:extLst>
              <a:ext uri="{FF2B5EF4-FFF2-40B4-BE49-F238E27FC236}">
                <a16:creationId xmlns:a16="http://schemas.microsoft.com/office/drawing/2014/main" id="{CD00DDA7-5F25-4BCD-9034-B13C03348FCE}"/>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 2021</a:t>
            </a:r>
            <a:endParaRPr lang="en-GB" dirty="0"/>
          </a:p>
        </p:txBody>
      </p:sp>
    </p:spTree>
    <p:extLst>
      <p:ext uri="{BB962C8B-B14F-4D97-AF65-F5344CB8AC3E}">
        <p14:creationId xmlns:p14="http://schemas.microsoft.com/office/powerpoint/2010/main" val="233787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6"/>
          <p:cNvSpPr>
            <a:spLocks noGrp="1" noChangeArrowheads="1"/>
          </p:cNvSpPr>
          <p:nvPr>
            <p:ph idx="1"/>
          </p:nvPr>
        </p:nvSpPr>
        <p:spPr>
          <a:xfrm>
            <a:off x="676275" y="2066925"/>
            <a:ext cx="7772400" cy="3048630"/>
          </a:xfrm>
          <a:noFill/>
        </p:spPr>
        <p:txBody>
          <a:bodyPr/>
          <a:lstStyle/>
          <a:p>
            <a:pPr algn="ctr">
              <a:buFontTx/>
              <a:buNone/>
            </a:pPr>
            <a:r>
              <a:rPr lang="en-US" sz="2000" dirty="0"/>
              <a:t>Date: 06/04/21</a:t>
            </a:r>
          </a:p>
          <a:p>
            <a:pPr algn="ctr">
              <a:buFontTx/>
              <a:buNone/>
            </a:pPr>
            <a:endParaRPr lang="en-US" sz="2000" b="0" dirty="0"/>
          </a:p>
          <a:p>
            <a:pPr algn="ctr">
              <a:buFontTx/>
              <a:buNone/>
            </a:pPr>
            <a:endParaRPr lang="en-US" sz="2000" b="0" dirty="0"/>
          </a:p>
        </p:txBody>
      </p:sp>
      <p:sp>
        <p:nvSpPr>
          <p:cNvPr id="7172" name="Rectangle 2"/>
          <p:cNvSpPr>
            <a:spLocks noGrp="1" noChangeArrowheads="1"/>
          </p:cNvSpPr>
          <p:nvPr>
            <p:ph type="title"/>
          </p:nvPr>
        </p:nvSpPr>
        <p:spPr>
          <a:xfrm>
            <a:off x="685800" y="800416"/>
            <a:ext cx="7772400" cy="1256984"/>
          </a:xfrm>
          <a:noFill/>
        </p:spPr>
        <p:txBody>
          <a:bodyPr/>
          <a:lstStyle/>
          <a:p>
            <a:r>
              <a:rPr lang="en-US" sz="3600" dirty="0">
                <a:solidFill>
                  <a:schemeClr val="tx1"/>
                </a:solidFill>
              </a:rPr>
              <a:t>11be spectral mask floor</a:t>
            </a:r>
          </a:p>
        </p:txBody>
      </p:sp>
      <p:sp>
        <p:nvSpPr>
          <p:cNvPr id="7170" name="Footer Placeholder 3"/>
          <p:cNvSpPr>
            <a:spLocks noGrp="1"/>
          </p:cNvSpPr>
          <p:nvPr>
            <p:ph type="ftr" idx="11"/>
          </p:nvPr>
        </p:nvSpPr>
        <p:spPr>
          <a:noFill/>
        </p:spPr>
        <p:txBody>
          <a:bodyPr/>
          <a:lstStyle/>
          <a:p>
            <a:r>
              <a:rPr lang="en-US" dirty="0"/>
              <a:t>Xiaogang Chen, etc. Intel</a:t>
            </a:r>
          </a:p>
        </p:txBody>
      </p:sp>
      <p:sp>
        <p:nvSpPr>
          <p:cNvPr id="7171" name="Slide Number Placeholder 4"/>
          <p:cNvSpPr>
            <a:spLocks noGrp="1"/>
          </p:cNvSpPr>
          <p:nvPr>
            <p:ph type="sldNum" idx="12"/>
          </p:nvPr>
        </p:nvSpPr>
        <p:spPr>
          <a:noFill/>
        </p:spPr>
        <p:txBody>
          <a:bodyPr/>
          <a:lstStyle/>
          <a:p>
            <a:r>
              <a:rPr lang="en-US" dirty="0"/>
              <a:t>Slide </a:t>
            </a:r>
            <a:fld id="{8ECFE58B-6F90-4BB0-B09C-F6AB727C71EB}" type="slidenum">
              <a:rPr lang="en-US"/>
              <a:pPr/>
              <a:t>1</a:t>
            </a:fld>
            <a:endParaRPr lang="en-US" dirty="0"/>
          </a:p>
        </p:txBody>
      </p:sp>
      <p:sp>
        <p:nvSpPr>
          <p:cNvPr id="10" name="Rectangle 6"/>
          <p:cNvSpPr txBox="1">
            <a:spLocks noChangeArrowheads="1"/>
          </p:cNvSpPr>
          <p:nvPr/>
        </p:nvSpPr>
        <p:spPr bwMode="auto">
          <a:xfrm>
            <a:off x="838200" y="3810000"/>
            <a:ext cx="7620000" cy="2286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endParaRPr lang="en-US" sz="2000" b="0" kern="0" dirty="0"/>
          </a:p>
        </p:txBody>
      </p:sp>
      <p:graphicFrame>
        <p:nvGraphicFramePr>
          <p:cNvPr id="2" name="Table 1"/>
          <p:cNvGraphicFramePr>
            <a:graphicFrameLocks noGrp="1"/>
          </p:cNvGraphicFramePr>
          <p:nvPr>
            <p:extLst>
              <p:ext uri="{D42A27DB-BD31-4B8C-83A1-F6EECF244321}">
                <p14:modId xmlns:p14="http://schemas.microsoft.com/office/powerpoint/2010/main" val="606185706"/>
              </p:ext>
            </p:extLst>
          </p:nvPr>
        </p:nvGraphicFramePr>
        <p:xfrm>
          <a:off x="1600200" y="2758440"/>
          <a:ext cx="6096000" cy="25958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dirty="0"/>
                        <a:t>Authors</a:t>
                      </a:r>
                    </a:p>
                  </a:txBody>
                  <a:tcPr>
                    <a:solidFill>
                      <a:srgbClr val="0070C0"/>
                    </a:solidFill>
                  </a:tcPr>
                </a:tc>
                <a:tc>
                  <a:txBody>
                    <a:bodyPr/>
                    <a:lstStyle/>
                    <a:p>
                      <a:r>
                        <a:rPr lang="en-US" dirty="0"/>
                        <a:t>Email</a:t>
                      </a:r>
                    </a:p>
                  </a:txBody>
                  <a:tcPr>
                    <a:solidFill>
                      <a:srgbClr val="0070C0"/>
                    </a:solidFill>
                  </a:tcPr>
                </a:tc>
                <a:extLst>
                  <a:ext uri="{0D108BD9-81ED-4DB2-BD59-A6C34878D82A}">
                    <a16:rowId xmlns:a16="http://schemas.microsoft.com/office/drawing/2014/main" val="10000"/>
                  </a:ext>
                </a:extLst>
              </a:tr>
              <a:tr h="370840">
                <a:tc>
                  <a:txBody>
                    <a:bodyPr/>
                    <a:lstStyle/>
                    <a:p>
                      <a:r>
                        <a:rPr lang="en-US" dirty="0"/>
                        <a:t>Xiaogang Chen</a:t>
                      </a:r>
                    </a:p>
                  </a:txBody>
                  <a:tcPr>
                    <a:solidFill>
                      <a:schemeClr val="bg1">
                        <a:lumMod val="95000"/>
                      </a:schemeClr>
                    </a:solidFill>
                  </a:tcPr>
                </a:tc>
                <a:tc>
                  <a:txBody>
                    <a:bodyPr/>
                    <a:lstStyle/>
                    <a:p>
                      <a:r>
                        <a:rPr lang="en-US" dirty="0"/>
                        <a:t>Xiaogang.c.chen@intel.com</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r>
                        <a:rPr lang="en-US" dirty="0"/>
                        <a:t>Shahar Gross</a:t>
                      </a:r>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Noam Lavi</a:t>
                      </a:r>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Eliakim Dahan</a:t>
                      </a:r>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23411355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Ehud Reshef</a:t>
                      </a:r>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25643150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Hassan Yaghoobi</a:t>
                      </a:r>
                    </a:p>
                  </a:txBody>
                  <a:tcPr>
                    <a:solidFill>
                      <a:schemeClr val="bg1">
                        <a:lumMod val="95000"/>
                      </a:schemeClr>
                    </a:solidFill>
                  </a:tcPr>
                </a:tc>
                <a:tc>
                  <a:txBody>
                    <a:bodyPr/>
                    <a:lstStyle/>
                    <a:p>
                      <a:endParaRPr lang="en-US" dirty="0"/>
                    </a:p>
                  </a:txBody>
                  <a:tcPr>
                    <a:solidFill>
                      <a:schemeClr val="bg1">
                        <a:lumMod val="95000"/>
                      </a:schemeClr>
                    </a:solidFill>
                  </a:tcPr>
                </a:tc>
                <a:extLst>
                  <a:ext uri="{0D108BD9-81ED-4DB2-BD59-A6C34878D82A}">
                    <a16:rowId xmlns:a16="http://schemas.microsoft.com/office/drawing/2014/main" val="392226902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F4563-C6D0-40FE-BC25-35FFD8759675}"/>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50E36A1-FDE0-40B3-A86B-BE0CE9A8D6EC}"/>
              </a:ext>
            </a:extLst>
          </p:cNvPr>
          <p:cNvSpPr>
            <a:spLocks noGrp="1"/>
          </p:cNvSpPr>
          <p:nvPr>
            <p:ph idx="1"/>
          </p:nvPr>
        </p:nvSpPr>
        <p:spPr/>
        <p:txBody>
          <a:bodyPr/>
          <a:lstStyle/>
          <a:p>
            <a:pPr marL="0" indent="0"/>
            <a:r>
              <a:rPr lang="en-US" dirty="0"/>
              <a:t>Do you agree that</a:t>
            </a:r>
          </a:p>
          <a:p>
            <a:pPr>
              <a:buFont typeface="Arial" panose="020B0604020202020204" pitchFamily="34" charset="0"/>
              <a:buChar char="•"/>
            </a:pPr>
            <a:r>
              <a:rPr lang="en-US" dirty="0"/>
              <a:t>For the transmit spectral mask, the absolute PSD floor is defined as a fixed value of -39 dBm/</a:t>
            </a:r>
            <a:r>
              <a:rPr lang="en-US" dirty="0" err="1"/>
              <a:t>MHz.</a:t>
            </a:r>
            <a:endParaRPr lang="en-US" dirty="0"/>
          </a:p>
          <a:p>
            <a:pPr marL="800100" lvl="1" indent="-342900">
              <a:buFont typeface="Arial" panose="020B0604020202020204" pitchFamily="34" charset="0"/>
              <a:buChar char="•"/>
            </a:pPr>
            <a:r>
              <a:rPr lang="en-US" dirty="0"/>
              <a:t>This value doesn’t scale with the PPDU BW.</a:t>
            </a:r>
          </a:p>
          <a:p>
            <a:pPr marL="800100" lvl="1" indent="-342900">
              <a:buFont typeface="Arial" panose="020B0604020202020204" pitchFamily="34" charset="0"/>
              <a:buChar char="•"/>
            </a:pPr>
            <a:r>
              <a:rPr lang="en-US" dirty="0"/>
              <a:t>This value is applied to 5GHz and 6GHz band.</a:t>
            </a:r>
          </a:p>
          <a:p>
            <a:pPr lvl="1"/>
            <a:endParaRPr lang="en-US" dirty="0"/>
          </a:p>
          <a:p>
            <a:pPr lvl="1"/>
            <a:endParaRPr lang="en-US" dirty="0"/>
          </a:p>
          <a:p>
            <a:pPr lvl="1"/>
            <a:endParaRPr lang="en-US" i="1" dirty="0"/>
          </a:p>
        </p:txBody>
      </p:sp>
      <p:sp>
        <p:nvSpPr>
          <p:cNvPr id="4" name="Slide Number Placeholder 3">
            <a:extLst>
              <a:ext uri="{FF2B5EF4-FFF2-40B4-BE49-F238E27FC236}">
                <a16:creationId xmlns:a16="http://schemas.microsoft.com/office/drawing/2014/main" id="{2547CB89-0380-43F1-8137-20CBCAD3E315}"/>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5" name="Footer Placeholder 4">
            <a:extLst>
              <a:ext uri="{FF2B5EF4-FFF2-40B4-BE49-F238E27FC236}">
                <a16:creationId xmlns:a16="http://schemas.microsoft.com/office/drawing/2014/main" id="{61103703-4EEA-4573-9EDE-7BED2CC3036C}"/>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Intel</a:t>
            </a:r>
            <a:endParaRPr lang="en-US" dirty="0"/>
          </a:p>
        </p:txBody>
      </p:sp>
    </p:spTree>
    <p:extLst>
      <p:ext uri="{BB962C8B-B14F-4D97-AF65-F5344CB8AC3E}">
        <p14:creationId xmlns:p14="http://schemas.microsoft.com/office/powerpoint/2010/main" val="2404215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F1F0-E7F0-41EC-AF42-90BE56EC6F76}"/>
              </a:ext>
            </a:extLst>
          </p:cNvPr>
          <p:cNvSpPr>
            <a:spLocks noGrp="1"/>
          </p:cNvSpPr>
          <p:nvPr>
            <p:ph type="title"/>
          </p:nvPr>
        </p:nvSpPr>
        <p:spPr/>
        <p:txBody>
          <a:bodyPr/>
          <a:lstStyle/>
          <a:p>
            <a:r>
              <a:rPr lang="en-US" sz="4400" dirty="0"/>
              <a:t>Background</a:t>
            </a:r>
            <a:endParaRPr lang="en-US" sz="2400" dirty="0"/>
          </a:p>
        </p:txBody>
      </p:sp>
      <p:sp>
        <p:nvSpPr>
          <p:cNvPr id="4" name="Slide Number Placeholder 3">
            <a:extLst>
              <a:ext uri="{FF2B5EF4-FFF2-40B4-BE49-F238E27FC236}">
                <a16:creationId xmlns:a16="http://schemas.microsoft.com/office/drawing/2014/main" id="{0218E843-64EE-443C-B1AB-83160E61F37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Footer Placeholder 4">
            <a:extLst>
              <a:ext uri="{FF2B5EF4-FFF2-40B4-BE49-F238E27FC236}">
                <a16:creationId xmlns:a16="http://schemas.microsoft.com/office/drawing/2014/main" id="{556A9A23-20EB-4131-B979-579DC8B34007}"/>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Intel</a:t>
            </a:r>
            <a:endParaRPr lang="en-US" dirty="0"/>
          </a:p>
        </p:txBody>
      </p:sp>
      <p:sp>
        <p:nvSpPr>
          <p:cNvPr id="8" name="Content Placeholder 7">
            <a:extLst>
              <a:ext uri="{FF2B5EF4-FFF2-40B4-BE49-F238E27FC236}">
                <a16:creationId xmlns:a16="http://schemas.microsoft.com/office/drawing/2014/main" id="{D7221CE9-A631-499E-835D-FC6F4EFA2035}"/>
              </a:ext>
            </a:extLst>
          </p:cNvPr>
          <p:cNvSpPr>
            <a:spLocks noGrp="1"/>
          </p:cNvSpPr>
          <p:nvPr>
            <p:ph idx="1"/>
          </p:nvPr>
        </p:nvSpPr>
        <p:spPr>
          <a:xfrm>
            <a:off x="780283" y="1571734"/>
            <a:ext cx="7772400" cy="4114800"/>
          </a:xfrm>
        </p:spPr>
        <p:txBody>
          <a:bodyPr/>
          <a:lstStyle/>
          <a:p>
            <a:pPr>
              <a:buFont typeface="Arial" panose="020B0604020202020204" pitchFamily="34" charset="0"/>
              <a:buChar char="•"/>
            </a:pPr>
            <a:r>
              <a:rPr lang="en-US" dirty="0">
                <a:solidFill>
                  <a:srgbClr val="000000"/>
                </a:solidFill>
                <a:latin typeface="TimesNewRomanPSMT"/>
              </a:rPr>
              <a:t>The transmit spectrum </a:t>
            </a:r>
            <a:r>
              <a:rPr lang="en-US" dirty="0">
                <a:solidFill>
                  <a:srgbClr val="000000"/>
                </a:solidFill>
                <a:highlight>
                  <a:srgbClr val="FFFF00"/>
                </a:highlight>
                <a:latin typeface="TimesNewRomanPSMT"/>
              </a:rPr>
              <a:t>shall not exceed the maximum of the interim transmit spectral mask and X dBm/MHz </a:t>
            </a:r>
            <a:r>
              <a:rPr lang="en-US" dirty="0">
                <a:solidFill>
                  <a:srgbClr val="000000"/>
                </a:solidFill>
                <a:latin typeface="TimesNewRomanPSMT"/>
              </a:rPr>
              <a:t>at any frequency offset.</a:t>
            </a:r>
          </a:p>
          <a:p>
            <a:pPr lvl="1">
              <a:buFont typeface="Arial" panose="020B0604020202020204" pitchFamily="34" charset="0"/>
              <a:buChar char="•"/>
            </a:pPr>
            <a:r>
              <a:rPr lang="en-US" dirty="0"/>
              <a:t>X = -59/-56/-53dBm/MHz are too tight and may never take effect for a reasonable Tx power</a:t>
            </a:r>
          </a:p>
          <a:p>
            <a:pPr lvl="1"/>
            <a:endParaRPr lang="en-US" dirty="0"/>
          </a:p>
          <a:p>
            <a:endParaRPr lang="en-US" dirty="0"/>
          </a:p>
        </p:txBody>
      </p:sp>
      <p:graphicFrame>
        <p:nvGraphicFramePr>
          <p:cNvPr id="9" name="Content Placeholder 5">
            <a:extLst>
              <a:ext uri="{FF2B5EF4-FFF2-40B4-BE49-F238E27FC236}">
                <a16:creationId xmlns:a16="http://schemas.microsoft.com/office/drawing/2014/main" id="{7E4F1F66-4648-4F84-9F51-AABD18F7A70D}"/>
              </a:ext>
            </a:extLst>
          </p:cNvPr>
          <p:cNvGraphicFramePr>
            <a:graphicFrameLocks/>
          </p:cNvGraphicFramePr>
          <p:nvPr>
            <p:extLst>
              <p:ext uri="{D42A27DB-BD31-4B8C-83A1-F6EECF244321}">
                <p14:modId xmlns:p14="http://schemas.microsoft.com/office/powerpoint/2010/main" val="3279091322"/>
              </p:ext>
            </p:extLst>
          </p:nvPr>
        </p:nvGraphicFramePr>
        <p:xfrm>
          <a:off x="76201" y="3662128"/>
          <a:ext cx="8991600" cy="1958100"/>
        </p:xfrm>
        <a:graphic>
          <a:graphicData uri="http://schemas.openxmlformats.org/drawingml/2006/table">
            <a:tbl>
              <a:tblPr>
                <a:tableStyleId>{5C22544A-7EE6-4342-B048-85BDC9FD1C3A}</a:tableStyleId>
              </a:tblPr>
              <a:tblGrid>
                <a:gridCol w="1133395">
                  <a:extLst>
                    <a:ext uri="{9D8B030D-6E8A-4147-A177-3AD203B41FA5}">
                      <a16:colId xmlns:a16="http://schemas.microsoft.com/office/drawing/2014/main" val="3511661804"/>
                    </a:ext>
                  </a:extLst>
                </a:gridCol>
                <a:gridCol w="2295604">
                  <a:extLst>
                    <a:ext uri="{9D8B030D-6E8A-4147-A177-3AD203B41FA5}">
                      <a16:colId xmlns:a16="http://schemas.microsoft.com/office/drawing/2014/main" val="2145707914"/>
                    </a:ext>
                  </a:extLst>
                </a:gridCol>
                <a:gridCol w="3048000">
                  <a:extLst>
                    <a:ext uri="{9D8B030D-6E8A-4147-A177-3AD203B41FA5}">
                      <a16:colId xmlns:a16="http://schemas.microsoft.com/office/drawing/2014/main" val="3880357477"/>
                    </a:ext>
                  </a:extLst>
                </a:gridCol>
                <a:gridCol w="2514601">
                  <a:extLst>
                    <a:ext uri="{9D8B030D-6E8A-4147-A177-3AD203B41FA5}">
                      <a16:colId xmlns:a16="http://schemas.microsoft.com/office/drawing/2014/main" val="1117580513"/>
                    </a:ext>
                  </a:extLst>
                </a:gridCol>
              </a:tblGrid>
              <a:tr h="250553">
                <a:tc>
                  <a:txBody>
                    <a:bodyPr/>
                    <a:lstStyle/>
                    <a:p>
                      <a:pPr algn="r" fontAlgn="b"/>
                      <a:r>
                        <a:rPr lang="en-US" sz="1800" b="1" u="none" strike="noStrike" dirty="0">
                          <a:effectLst/>
                        </a:rPr>
                        <a:t>BW(MHz)</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accent3">
                        <a:lumMod val="40000"/>
                        <a:lumOff val="60000"/>
                      </a:schemeClr>
                    </a:solidFill>
                  </a:tcPr>
                </a:tc>
                <a:tc>
                  <a:txBody>
                    <a:bodyPr/>
                    <a:lstStyle/>
                    <a:p>
                      <a:pPr algn="r" fontAlgn="b"/>
                      <a:r>
                        <a:rPr lang="en-US" sz="1800" b="1" u="none" strike="noStrike" dirty="0">
                          <a:effectLst/>
                        </a:rPr>
                        <a:t>Abs PSD Floor</a:t>
                      </a:r>
                    </a:p>
                    <a:p>
                      <a:pPr algn="r" fontAlgn="b"/>
                      <a:r>
                        <a:rPr lang="en-US" sz="1800" b="1" u="none" strike="noStrike" dirty="0">
                          <a:effectLst/>
                        </a:rPr>
                        <a:t>(dBm/MHz)</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accent3">
                        <a:lumMod val="40000"/>
                        <a:lumOff val="60000"/>
                      </a:schemeClr>
                    </a:solidFill>
                  </a:tcPr>
                </a:tc>
                <a:tc>
                  <a:txBody>
                    <a:bodyPr/>
                    <a:lstStyle/>
                    <a:p>
                      <a:pPr algn="r" fontAlgn="b"/>
                      <a:r>
                        <a:rPr lang="en-US" sz="1800" b="1" u="none" strike="noStrike" dirty="0">
                          <a:effectLst/>
                        </a:rPr>
                        <a:t>Assuming 23dBm EIRP</a:t>
                      </a:r>
                    </a:p>
                    <a:p>
                      <a:pPr marL="0" marR="0" lvl="0" indent="0" algn="r" defTabSz="914400" rtl="0" eaLnBrk="1" fontAlgn="b" latinLnBrk="0" hangingPunct="1">
                        <a:lnSpc>
                          <a:spcPct val="100000"/>
                        </a:lnSpc>
                        <a:spcBef>
                          <a:spcPts val="0"/>
                        </a:spcBef>
                        <a:spcAft>
                          <a:spcPts val="0"/>
                        </a:spcAft>
                        <a:buClrTx/>
                        <a:buSzTx/>
                        <a:buFontTx/>
                        <a:buNone/>
                        <a:tabLst/>
                        <a:defRPr/>
                      </a:pPr>
                      <a:r>
                        <a:rPr lang="en-US" sz="1800" b="1" u="none" strike="noStrike" dirty="0">
                          <a:effectLst/>
                        </a:rPr>
                        <a:t>-40dBr PSD(dBm/MHz)</a:t>
                      </a:r>
                    </a:p>
                  </a:txBody>
                  <a:tcPr marL="6110" marR="6110" marT="6110" marB="0" anchor="b">
                    <a:solidFill>
                      <a:schemeClr val="accent3">
                        <a:lumMod val="40000"/>
                        <a:lumOff val="60000"/>
                      </a:schemeClr>
                    </a:solidFill>
                  </a:tcPr>
                </a:tc>
                <a:tc>
                  <a:txBody>
                    <a:bodyPr/>
                    <a:lstStyle/>
                    <a:p>
                      <a:pPr marL="0" algn="r" defTabSz="914400" rtl="0" eaLnBrk="1" fontAlgn="b" latinLnBrk="0" hangingPunct="1"/>
                      <a:r>
                        <a:rPr lang="en-US" sz="1800" b="1" u="none" strike="noStrike" kern="1200" dirty="0" err="1">
                          <a:solidFill>
                            <a:schemeClr val="dk1"/>
                          </a:solidFill>
                          <a:effectLst/>
                          <a:latin typeface="+mn-lt"/>
                          <a:ea typeface="+mn-ea"/>
                          <a:cs typeface="+mn-cs"/>
                        </a:rPr>
                        <a:t>Tx_Pwr</a:t>
                      </a:r>
                      <a:r>
                        <a:rPr lang="en-US" sz="1800" b="1" u="none" strike="noStrike" kern="1200" dirty="0">
                          <a:solidFill>
                            <a:schemeClr val="dk1"/>
                          </a:solidFill>
                          <a:effectLst/>
                          <a:latin typeface="+mn-lt"/>
                          <a:ea typeface="+mn-ea"/>
                          <a:cs typeface="+mn-cs"/>
                        </a:rPr>
                        <a:t> to reach X(dBm)</a:t>
                      </a:r>
                    </a:p>
                  </a:txBody>
                  <a:tcPr marL="6350" marR="6350" marT="6350" marB="0" anchor="b">
                    <a:solidFill>
                      <a:schemeClr val="accent3">
                        <a:lumMod val="40000"/>
                        <a:lumOff val="60000"/>
                      </a:schemeClr>
                    </a:solidFill>
                  </a:tcPr>
                </a:tc>
                <a:extLst>
                  <a:ext uri="{0D108BD9-81ED-4DB2-BD59-A6C34878D82A}">
                    <a16:rowId xmlns:a16="http://schemas.microsoft.com/office/drawing/2014/main" val="2356092153"/>
                  </a:ext>
                </a:extLst>
              </a:tr>
              <a:tr h="256328">
                <a:tc>
                  <a:txBody>
                    <a:bodyPr/>
                    <a:lstStyle/>
                    <a:p>
                      <a:pPr algn="r" fontAlgn="b"/>
                      <a:r>
                        <a:rPr lang="en-US" sz="1800" b="1" u="none" strike="noStrike" dirty="0">
                          <a:effectLst/>
                        </a:rPr>
                        <a:t>20</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-53</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-30</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kern="1200" dirty="0">
                          <a:solidFill>
                            <a:schemeClr val="dk1"/>
                          </a:solidFill>
                          <a:effectLst/>
                          <a:latin typeface="+mn-lt"/>
                          <a:ea typeface="+mn-ea"/>
                          <a:cs typeface="+mn-cs"/>
                        </a:rPr>
                        <a:t>0</a:t>
                      </a:r>
                    </a:p>
                  </a:txBody>
                  <a:tcPr marL="6350" marR="6350" marT="6350" marB="0" anchor="b">
                    <a:solidFill>
                      <a:schemeClr val="bg1">
                        <a:lumMod val="95000"/>
                      </a:schemeClr>
                    </a:solidFill>
                  </a:tcPr>
                </a:tc>
                <a:extLst>
                  <a:ext uri="{0D108BD9-81ED-4DB2-BD59-A6C34878D82A}">
                    <a16:rowId xmlns:a16="http://schemas.microsoft.com/office/drawing/2014/main" val="2864489333"/>
                  </a:ext>
                </a:extLst>
              </a:tr>
              <a:tr h="256328">
                <a:tc>
                  <a:txBody>
                    <a:bodyPr/>
                    <a:lstStyle/>
                    <a:p>
                      <a:pPr algn="r" fontAlgn="b"/>
                      <a:r>
                        <a:rPr lang="en-US" sz="1800" b="1" u="none" strike="noStrike" dirty="0">
                          <a:effectLst/>
                        </a:rPr>
                        <a:t>40</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-56</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-33</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kern="1200" dirty="0">
                          <a:solidFill>
                            <a:schemeClr val="dk1"/>
                          </a:solidFill>
                          <a:effectLst/>
                          <a:latin typeface="+mn-lt"/>
                          <a:ea typeface="+mn-ea"/>
                          <a:cs typeface="+mn-cs"/>
                        </a:rPr>
                        <a:t>0</a:t>
                      </a:r>
                    </a:p>
                  </a:txBody>
                  <a:tcPr marL="6350" marR="6350" marT="6350" marB="0" anchor="b">
                    <a:solidFill>
                      <a:schemeClr val="bg1">
                        <a:lumMod val="95000"/>
                      </a:schemeClr>
                    </a:solidFill>
                  </a:tcPr>
                </a:tc>
                <a:extLst>
                  <a:ext uri="{0D108BD9-81ED-4DB2-BD59-A6C34878D82A}">
                    <a16:rowId xmlns:a16="http://schemas.microsoft.com/office/drawing/2014/main" val="4223903258"/>
                  </a:ext>
                </a:extLst>
              </a:tr>
              <a:tr h="256328">
                <a:tc>
                  <a:txBody>
                    <a:bodyPr/>
                    <a:lstStyle/>
                    <a:p>
                      <a:pPr algn="r" fontAlgn="b"/>
                      <a:r>
                        <a:rPr lang="en-US" sz="1800" b="1" u="none" strike="noStrike" dirty="0">
                          <a:effectLst/>
                        </a:rPr>
                        <a:t>80</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-59</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-36</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kern="1200" dirty="0">
                          <a:solidFill>
                            <a:schemeClr val="dk1"/>
                          </a:solidFill>
                          <a:effectLst/>
                          <a:latin typeface="+mn-lt"/>
                          <a:ea typeface="+mn-ea"/>
                          <a:cs typeface="+mn-cs"/>
                        </a:rPr>
                        <a:t>0</a:t>
                      </a:r>
                    </a:p>
                  </a:txBody>
                  <a:tcPr marL="6350" marR="6350" marT="6350" marB="0" anchor="b">
                    <a:solidFill>
                      <a:schemeClr val="bg1">
                        <a:lumMod val="95000"/>
                      </a:schemeClr>
                    </a:solidFill>
                  </a:tcPr>
                </a:tc>
                <a:extLst>
                  <a:ext uri="{0D108BD9-81ED-4DB2-BD59-A6C34878D82A}">
                    <a16:rowId xmlns:a16="http://schemas.microsoft.com/office/drawing/2014/main" val="1224701961"/>
                  </a:ext>
                </a:extLst>
              </a:tr>
              <a:tr h="256328">
                <a:tc>
                  <a:txBody>
                    <a:bodyPr/>
                    <a:lstStyle/>
                    <a:p>
                      <a:pPr algn="r" fontAlgn="b"/>
                      <a:r>
                        <a:rPr lang="en-US" sz="1800" b="1" u="none" strike="noStrike" dirty="0">
                          <a:effectLst/>
                        </a:rPr>
                        <a:t>160</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-59</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-39</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kern="1200" dirty="0">
                          <a:solidFill>
                            <a:schemeClr val="dk1"/>
                          </a:solidFill>
                          <a:effectLst/>
                          <a:latin typeface="+mn-lt"/>
                          <a:ea typeface="+mn-ea"/>
                          <a:cs typeface="+mn-cs"/>
                        </a:rPr>
                        <a:t>3</a:t>
                      </a:r>
                    </a:p>
                  </a:txBody>
                  <a:tcPr marL="6350" marR="6350" marT="6350" marB="0" anchor="b">
                    <a:solidFill>
                      <a:schemeClr val="bg1">
                        <a:lumMod val="95000"/>
                      </a:schemeClr>
                    </a:solidFill>
                  </a:tcPr>
                </a:tc>
                <a:extLst>
                  <a:ext uri="{0D108BD9-81ED-4DB2-BD59-A6C34878D82A}">
                    <a16:rowId xmlns:a16="http://schemas.microsoft.com/office/drawing/2014/main" val="2587309464"/>
                  </a:ext>
                </a:extLst>
              </a:tr>
              <a:tr h="256328">
                <a:tc>
                  <a:txBody>
                    <a:bodyPr/>
                    <a:lstStyle/>
                    <a:p>
                      <a:pPr algn="r" fontAlgn="b"/>
                      <a:r>
                        <a:rPr lang="en-US" sz="1800" b="1" u="none" strike="noStrike" dirty="0">
                          <a:effectLst/>
                        </a:rPr>
                        <a:t>320</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-59</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dirty="0">
                          <a:effectLst/>
                        </a:rPr>
                        <a:t>-42</a:t>
                      </a:r>
                      <a:endParaRPr lang="en-US" sz="1800" b="1" i="0" u="none" strike="noStrike" dirty="0">
                        <a:solidFill>
                          <a:srgbClr val="000000"/>
                        </a:solidFill>
                        <a:effectLst/>
                        <a:latin typeface="Calibri" panose="020F0502020204030204" pitchFamily="34" charset="0"/>
                      </a:endParaRPr>
                    </a:p>
                  </a:txBody>
                  <a:tcPr marL="6110" marR="6110" marT="6110" marB="0" anchor="b">
                    <a:solidFill>
                      <a:schemeClr val="bg1">
                        <a:lumMod val="95000"/>
                      </a:schemeClr>
                    </a:solidFill>
                  </a:tcPr>
                </a:tc>
                <a:tc>
                  <a:txBody>
                    <a:bodyPr/>
                    <a:lstStyle/>
                    <a:p>
                      <a:pPr algn="r" fontAlgn="b"/>
                      <a:r>
                        <a:rPr lang="en-US" sz="1800" b="1" u="none" strike="noStrike" kern="1200" dirty="0">
                          <a:solidFill>
                            <a:schemeClr val="dk1"/>
                          </a:solidFill>
                          <a:effectLst/>
                          <a:latin typeface="+mn-lt"/>
                          <a:ea typeface="+mn-ea"/>
                          <a:cs typeface="+mn-cs"/>
                        </a:rPr>
                        <a:t>6</a:t>
                      </a:r>
                    </a:p>
                  </a:txBody>
                  <a:tcPr marL="6350" marR="6350" marT="6350" marB="0" anchor="b">
                    <a:solidFill>
                      <a:schemeClr val="bg1">
                        <a:lumMod val="95000"/>
                      </a:schemeClr>
                    </a:solidFill>
                  </a:tcPr>
                </a:tc>
                <a:extLst>
                  <a:ext uri="{0D108BD9-81ED-4DB2-BD59-A6C34878D82A}">
                    <a16:rowId xmlns:a16="http://schemas.microsoft.com/office/drawing/2014/main" val="394634207"/>
                  </a:ext>
                </a:extLst>
              </a:tr>
            </a:tbl>
          </a:graphicData>
        </a:graphic>
      </p:graphicFrame>
    </p:spTree>
    <p:extLst>
      <p:ext uri="{BB962C8B-B14F-4D97-AF65-F5344CB8AC3E}">
        <p14:creationId xmlns:p14="http://schemas.microsoft.com/office/powerpoint/2010/main" val="1813157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415F3-30AB-4DF2-A599-D93337F15E03}"/>
              </a:ext>
            </a:extLst>
          </p:cNvPr>
          <p:cNvSpPr>
            <a:spLocks noGrp="1"/>
          </p:cNvSpPr>
          <p:nvPr>
            <p:ph type="title"/>
          </p:nvPr>
        </p:nvSpPr>
        <p:spPr/>
        <p:txBody>
          <a:bodyPr/>
          <a:lstStyle/>
          <a:p>
            <a:r>
              <a:rPr lang="en-US" dirty="0"/>
              <a:t>Considerations of changing the absolute PSD floor</a:t>
            </a:r>
          </a:p>
        </p:txBody>
      </p:sp>
      <p:sp>
        <p:nvSpPr>
          <p:cNvPr id="3" name="Content Placeholder 2">
            <a:extLst>
              <a:ext uri="{FF2B5EF4-FFF2-40B4-BE49-F238E27FC236}">
                <a16:creationId xmlns:a16="http://schemas.microsoft.com/office/drawing/2014/main" id="{D88E7554-A510-4DFA-956B-6CB02F3DCC42}"/>
              </a:ext>
            </a:extLst>
          </p:cNvPr>
          <p:cNvSpPr>
            <a:spLocks noGrp="1"/>
          </p:cNvSpPr>
          <p:nvPr>
            <p:ph idx="1"/>
          </p:nvPr>
        </p:nvSpPr>
        <p:spPr/>
        <p:txBody>
          <a:bodyPr/>
          <a:lstStyle/>
          <a:p>
            <a:pPr marL="457200" indent="-457200">
              <a:buFont typeface="Arial" panose="020B0604020202020204" pitchFamily="34" charset="0"/>
              <a:buChar char="•"/>
            </a:pPr>
            <a:r>
              <a:rPr lang="en-US" sz="2800" dirty="0"/>
              <a:t>Requirements from the regulatory;</a:t>
            </a:r>
          </a:p>
          <a:p>
            <a:pPr marL="800100" lvl="1" indent="-342900">
              <a:buFont typeface="Arial" panose="020B0604020202020204" pitchFamily="34" charset="0"/>
              <a:buChar char="•"/>
            </a:pPr>
            <a:r>
              <a:rPr lang="en-US" sz="2400" dirty="0"/>
              <a:t>ETSI/FCC.</a:t>
            </a:r>
          </a:p>
          <a:p>
            <a:pPr marL="457200" indent="-457200">
              <a:buFont typeface="Arial" panose="020B0604020202020204" pitchFamily="34" charset="0"/>
              <a:buChar char="•"/>
            </a:pPr>
            <a:r>
              <a:rPr lang="en-US" sz="2800" dirty="0"/>
              <a:t>Requirements from the peer technology;</a:t>
            </a:r>
          </a:p>
          <a:p>
            <a:pPr marL="800100" lvl="1" indent="-342900">
              <a:buFont typeface="Arial" panose="020B0604020202020204" pitchFamily="34" charset="0"/>
              <a:buChar char="•"/>
            </a:pPr>
            <a:r>
              <a:rPr lang="en-US" sz="2400" dirty="0"/>
              <a:t>5GNR.</a:t>
            </a:r>
          </a:p>
          <a:p>
            <a:pPr marL="457200" indent="-457200">
              <a:buFont typeface="Arial" panose="020B0604020202020204" pitchFamily="34" charset="0"/>
              <a:buChar char="•"/>
            </a:pPr>
            <a:r>
              <a:rPr lang="en-US" sz="2800" dirty="0"/>
              <a:t>Coexistence.</a:t>
            </a:r>
          </a:p>
          <a:p>
            <a:pPr marL="800100" lvl="1" indent="-342900">
              <a:buFont typeface="Arial" panose="020B0604020202020204" pitchFamily="34" charset="0"/>
              <a:buChar char="•"/>
            </a:pPr>
            <a:r>
              <a:rPr lang="en-US" sz="2400" dirty="0" err="1"/>
              <a:t>WiFi</a:t>
            </a:r>
            <a:r>
              <a:rPr lang="en-US" sz="2400" dirty="0"/>
              <a:t> &amp; NR;</a:t>
            </a:r>
          </a:p>
          <a:p>
            <a:pPr marL="800100" lvl="1" indent="-342900">
              <a:buFont typeface="Arial" panose="020B0604020202020204" pitchFamily="34" charset="0"/>
              <a:buChar char="•"/>
            </a:pPr>
            <a:r>
              <a:rPr lang="en-US" sz="2400" dirty="0" err="1"/>
              <a:t>WiFi</a:t>
            </a:r>
            <a:r>
              <a:rPr lang="en-US" sz="2400" dirty="0"/>
              <a:t> &amp; </a:t>
            </a:r>
            <a:r>
              <a:rPr lang="en-US" sz="2400" dirty="0" err="1"/>
              <a:t>WiFi</a:t>
            </a:r>
            <a:r>
              <a:rPr lang="en-US" sz="2400" dirty="0"/>
              <a:t>.</a:t>
            </a:r>
          </a:p>
          <a:p>
            <a:endParaRPr lang="en-US" sz="2800" dirty="0"/>
          </a:p>
        </p:txBody>
      </p:sp>
      <p:sp>
        <p:nvSpPr>
          <p:cNvPr id="4" name="Slide Number Placeholder 3">
            <a:extLst>
              <a:ext uri="{FF2B5EF4-FFF2-40B4-BE49-F238E27FC236}">
                <a16:creationId xmlns:a16="http://schemas.microsoft.com/office/drawing/2014/main" id="{16255CDA-CB37-4E1E-A814-40AA2451499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5" name="Footer Placeholder 4">
            <a:extLst>
              <a:ext uri="{FF2B5EF4-FFF2-40B4-BE49-F238E27FC236}">
                <a16:creationId xmlns:a16="http://schemas.microsoft.com/office/drawing/2014/main" id="{0F0D3E12-3A08-4759-A691-D44AA597EE9C}"/>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Intel</a:t>
            </a:r>
            <a:endParaRPr lang="en-US" dirty="0"/>
          </a:p>
        </p:txBody>
      </p:sp>
    </p:spTree>
    <p:extLst>
      <p:ext uri="{BB962C8B-B14F-4D97-AF65-F5344CB8AC3E}">
        <p14:creationId xmlns:p14="http://schemas.microsoft.com/office/powerpoint/2010/main" val="2496119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2FEC3-380C-43C7-BEB2-1B78D5637915}"/>
              </a:ext>
            </a:extLst>
          </p:cNvPr>
          <p:cNvSpPr>
            <a:spLocks noGrp="1"/>
          </p:cNvSpPr>
          <p:nvPr>
            <p:ph type="title"/>
          </p:nvPr>
        </p:nvSpPr>
        <p:spPr/>
        <p:txBody>
          <a:bodyPr/>
          <a:lstStyle/>
          <a:p>
            <a:r>
              <a:rPr lang="en-US" dirty="0"/>
              <a:t>ETSI</a:t>
            </a:r>
          </a:p>
        </p:txBody>
      </p:sp>
      <p:sp>
        <p:nvSpPr>
          <p:cNvPr id="3" name="Content Placeholder 2">
            <a:extLst>
              <a:ext uri="{FF2B5EF4-FFF2-40B4-BE49-F238E27FC236}">
                <a16:creationId xmlns:a16="http://schemas.microsoft.com/office/drawing/2014/main" id="{F5B32BEB-DA44-40D8-866C-849D54E5DF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5882386-7E32-4B26-8518-B767D8361CE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5" name="Footer Placeholder 4">
            <a:extLst>
              <a:ext uri="{FF2B5EF4-FFF2-40B4-BE49-F238E27FC236}">
                <a16:creationId xmlns:a16="http://schemas.microsoft.com/office/drawing/2014/main" id="{1B66BC38-2F5F-4347-BA88-E013C11B1B6D}"/>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Intel</a:t>
            </a:r>
            <a:endParaRPr lang="en-US" dirty="0"/>
          </a:p>
        </p:txBody>
      </p:sp>
      <p:pic>
        <p:nvPicPr>
          <p:cNvPr id="6" name="Picture 5">
            <a:extLst>
              <a:ext uri="{FF2B5EF4-FFF2-40B4-BE49-F238E27FC236}">
                <a16:creationId xmlns:a16="http://schemas.microsoft.com/office/drawing/2014/main" id="{66E6A5D9-3DD8-4626-A634-00A27BAE906B}"/>
              </a:ext>
            </a:extLst>
          </p:cNvPr>
          <p:cNvPicPr>
            <a:picLocks noChangeAspect="1"/>
          </p:cNvPicPr>
          <p:nvPr/>
        </p:nvPicPr>
        <p:blipFill>
          <a:blip r:embed="rId2"/>
          <a:stretch>
            <a:fillRect/>
          </a:stretch>
        </p:blipFill>
        <p:spPr>
          <a:xfrm>
            <a:off x="685800" y="1524000"/>
            <a:ext cx="7772400" cy="4495800"/>
          </a:xfrm>
          <a:prstGeom prst="rect">
            <a:avLst/>
          </a:prstGeom>
        </p:spPr>
      </p:pic>
      <p:sp>
        <p:nvSpPr>
          <p:cNvPr id="7" name="TextBox 6">
            <a:extLst>
              <a:ext uri="{FF2B5EF4-FFF2-40B4-BE49-F238E27FC236}">
                <a16:creationId xmlns:a16="http://schemas.microsoft.com/office/drawing/2014/main" id="{5AD52BA7-5409-4191-ABC8-3EAB4F5DED81}"/>
              </a:ext>
            </a:extLst>
          </p:cNvPr>
          <p:cNvSpPr txBox="1"/>
          <p:nvPr/>
        </p:nvSpPr>
        <p:spPr>
          <a:xfrm>
            <a:off x="685800" y="6096000"/>
            <a:ext cx="7772400" cy="276999"/>
          </a:xfrm>
          <a:prstGeom prst="rect">
            <a:avLst/>
          </a:prstGeom>
          <a:noFill/>
        </p:spPr>
        <p:txBody>
          <a:bodyPr wrap="square" rtlCol="0">
            <a:spAutoFit/>
          </a:bodyPr>
          <a:lstStyle/>
          <a:p>
            <a:r>
              <a:rPr lang="en-US" b="1" dirty="0"/>
              <a:t>Note: Spurious emission is capped at -30dBm/MHz in ETSI</a:t>
            </a:r>
          </a:p>
        </p:txBody>
      </p:sp>
    </p:spTree>
    <p:extLst>
      <p:ext uri="{BB962C8B-B14F-4D97-AF65-F5344CB8AC3E}">
        <p14:creationId xmlns:p14="http://schemas.microsoft.com/office/powerpoint/2010/main" val="3002730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BB50D-4421-455B-BE3A-80BE0A6396E0}"/>
              </a:ext>
            </a:extLst>
          </p:cNvPr>
          <p:cNvSpPr>
            <a:spLocks noGrp="1"/>
          </p:cNvSpPr>
          <p:nvPr>
            <p:ph type="title"/>
          </p:nvPr>
        </p:nvSpPr>
        <p:spPr/>
        <p:txBody>
          <a:bodyPr/>
          <a:lstStyle/>
          <a:p>
            <a:r>
              <a:rPr lang="en-US" dirty="0"/>
              <a:t>FCC</a:t>
            </a:r>
          </a:p>
        </p:txBody>
      </p:sp>
      <p:sp>
        <p:nvSpPr>
          <p:cNvPr id="3" name="Content Placeholder 2">
            <a:extLst>
              <a:ext uri="{FF2B5EF4-FFF2-40B4-BE49-F238E27FC236}">
                <a16:creationId xmlns:a16="http://schemas.microsoft.com/office/drawing/2014/main" id="{15B3E7A3-0CFB-4561-8D89-9FF4D082BE17}"/>
              </a:ext>
            </a:extLst>
          </p:cNvPr>
          <p:cNvSpPr>
            <a:spLocks noGrp="1"/>
          </p:cNvSpPr>
          <p:nvPr>
            <p:ph idx="1"/>
          </p:nvPr>
        </p:nvSpPr>
        <p:spPr/>
        <p:txBody>
          <a:bodyPr/>
          <a:lstStyle/>
          <a:p>
            <a:pPr marL="0" indent="0">
              <a:buNone/>
            </a:pPr>
            <a:r>
              <a:rPr lang="en-US" sz="1600" b="0" dirty="0"/>
              <a:t>(5) For transmitters operating within the 5.925-7.125 GHz band: Any </a:t>
            </a:r>
            <a:r>
              <a:rPr lang="en-US" sz="1600" b="0" dirty="0">
                <a:highlight>
                  <a:srgbClr val="FFFF00"/>
                </a:highlight>
              </a:rPr>
              <a:t>emissions outside of the 5.925-7.125 GHz band must not exceed an </a:t>
            </a:r>
            <a:r>
              <a:rPr lang="en-US" sz="1600" b="0" dirty="0" err="1">
                <a:highlight>
                  <a:srgbClr val="FFFF00"/>
                </a:highlight>
              </a:rPr>
              <a:t>e.i.r.p</a:t>
            </a:r>
            <a:r>
              <a:rPr lang="en-US" sz="1600" b="0" dirty="0">
                <a:highlight>
                  <a:srgbClr val="FFFF00"/>
                </a:highlight>
              </a:rPr>
              <a:t>. of −27 dBm/</a:t>
            </a:r>
            <a:r>
              <a:rPr lang="en-US" sz="1600" b="0" dirty="0" err="1">
                <a:highlight>
                  <a:srgbClr val="FFFF00"/>
                </a:highlight>
              </a:rPr>
              <a:t>MHz</a:t>
            </a:r>
            <a:r>
              <a:rPr lang="en-US" sz="1600" b="0" dirty="0" err="1"/>
              <a:t>.</a:t>
            </a:r>
            <a:endParaRPr lang="en-US" sz="1600" b="0" dirty="0"/>
          </a:p>
          <a:p>
            <a:pPr marL="0" indent="0">
              <a:buNone/>
            </a:pPr>
            <a:r>
              <a:rPr lang="en-US" sz="1600" b="0" dirty="0"/>
              <a:t>(6) For transmitters operating within the 5.925-7.125 GHz bands: Power spectral density must be suppressed by </a:t>
            </a:r>
            <a:r>
              <a:rPr lang="en-US" sz="1600" b="0" dirty="0">
                <a:highlight>
                  <a:srgbClr val="FFFF00"/>
                </a:highlight>
              </a:rPr>
              <a:t>20 dB at 1 MHz </a:t>
            </a:r>
            <a:r>
              <a:rPr lang="en-US" sz="1600" b="0" dirty="0"/>
              <a:t>outside of channel edge, by </a:t>
            </a:r>
            <a:r>
              <a:rPr lang="en-US" sz="1600" b="0" dirty="0">
                <a:highlight>
                  <a:srgbClr val="FFFF00"/>
                </a:highlight>
              </a:rPr>
              <a:t>28 dB at one channel bandwidth</a:t>
            </a:r>
            <a:r>
              <a:rPr lang="en-US" sz="1600" b="0" dirty="0"/>
              <a:t> from the channel center, and by </a:t>
            </a:r>
            <a:r>
              <a:rPr lang="en-US" sz="1600" b="0" dirty="0">
                <a:highlight>
                  <a:srgbClr val="FFFF00"/>
                </a:highlight>
              </a:rPr>
              <a:t>40 dB at one- and one-half times the channel bandwidth</a:t>
            </a:r>
            <a:r>
              <a:rPr lang="en-US" sz="1600" b="0" dirty="0"/>
              <a:t> away from channel center. At frequencies between one megahertz outside an unlicensed device's channel edge and one channel bandwidth from the center of the channel, the limits must be linearly interpolated between 20 dB and 28 dB suppression, and at frequencies between one and one- and one-half times an unlicensed device's channel bandwidth, the limits must be linearly interpolated between 28 dB and 40 dB suppression. Emissions removed from the channel center by more than one- and one-half times the channel bandwidth must be suppressed by at least 40 </a:t>
            </a:r>
            <a:r>
              <a:rPr lang="en-US" sz="1600" b="0" dirty="0" err="1"/>
              <a:t>dB.</a:t>
            </a:r>
            <a:endParaRPr lang="en-US" sz="1600" b="0" dirty="0"/>
          </a:p>
          <a:p>
            <a:pPr marL="0" indent="0">
              <a:buNone/>
            </a:pPr>
            <a:r>
              <a:rPr lang="en-US" sz="1600" b="0" dirty="0"/>
              <a:t>(7) The emission measurements shall be performed using a </a:t>
            </a:r>
            <a:r>
              <a:rPr lang="en-US" sz="1600" b="0" dirty="0">
                <a:highlight>
                  <a:srgbClr val="FFFF00"/>
                </a:highlight>
              </a:rPr>
              <a:t>minimum resolution bandwidth of 1 </a:t>
            </a:r>
            <a:r>
              <a:rPr lang="en-US" sz="1600" b="0" dirty="0" err="1">
                <a:highlight>
                  <a:srgbClr val="FFFF00"/>
                </a:highlight>
              </a:rPr>
              <a:t>MHz</a:t>
            </a:r>
            <a:r>
              <a:rPr lang="en-US" sz="1600" b="0" dirty="0" err="1"/>
              <a:t>.</a:t>
            </a:r>
            <a:r>
              <a:rPr lang="en-US" sz="1600" b="0" dirty="0"/>
              <a:t> A lower resolution bandwidth may be employed near the band edge, when necessary, provided the measured energy is integrated to show the total power over 1 </a:t>
            </a:r>
            <a:r>
              <a:rPr lang="en-US" sz="1600" b="0" dirty="0" err="1"/>
              <a:t>MHz.</a:t>
            </a:r>
            <a:endParaRPr lang="en-US" sz="1600" b="0" dirty="0"/>
          </a:p>
          <a:p>
            <a:pPr marL="0" indent="0">
              <a:buNone/>
            </a:pPr>
            <a:endParaRPr lang="en-US" sz="1600" dirty="0"/>
          </a:p>
        </p:txBody>
      </p:sp>
      <p:sp>
        <p:nvSpPr>
          <p:cNvPr id="4" name="Slide Number Placeholder 3">
            <a:extLst>
              <a:ext uri="{FF2B5EF4-FFF2-40B4-BE49-F238E27FC236}">
                <a16:creationId xmlns:a16="http://schemas.microsoft.com/office/drawing/2014/main" id="{CC0EFA2C-C534-433B-97E3-767A0D2BFCF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5" name="Footer Placeholder 4">
            <a:extLst>
              <a:ext uri="{FF2B5EF4-FFF2-40B4-BE49-F238E27FC236}">
                <a16:creationId xmlns:a16="http://schemas.microsoft.com/office/drawing/2014/main" id="{72D56252-9F9A-4127-AD0C-55DD6C59C0D8}"/>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Intel</a:t>
            </a:r>
            <a:endParaRPr lang="en-US" dirty="0"/>
          </a:p>
        </p:txBody>
      </p:sp>
    </p:spTree>
    <p:extLst>
      <p:ext uri="{BB962C8B-B14F-4D97-AF65-F5344CB8AC3E}">
        <p14:creationId xmlns:p14="http://schemas.microsoft.com/office/powerpoint/2010/main" val="3419801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9EBF7-3F5B-4B88-8A8A-DCCBB375A534}"/>
              </a:ext>
            </a:extLst>
          </p:cNvPr>
          <p:cNvSpPr>
            <a:spLocks noGrp="1"/>
          </p:cNvSpPr>
          <p:nvPr>
            <p:ph type="title"/>
          </p:nvPr>
        </p:nvSpPr>
        <p:spPr/>
        <p:txBody>
          <a:bodyPr/>
          <a:lstStyle/>
          <a:p>
            <a:r>
              <a:rPr lang="en-US" dirty="0"/>
              <a:t>3GPP_OOB Emission</a:t>
            </a:r>
          </a:p>
        </p:txBody>
      </p:sp>
      <p:sp>
        <p:nvSpPr>
          <p:cNvPr id="3" name="Content Placeholder 2">
            <a:extLst>
              <a:ext uri="{FF2B5EF4-FFF2-40B4-BE49-F238E27FC236}">
                <a16:creationId xmlns:a16="http://schemas.microsoft.com/office/drawing/2014/main" id="{F331134F-387F-44AE-9CE6-8432E3B66C1E}"/>
              </a:ext>
            </a:extLst>
          </p:cNvPr>
          <p:cNvSpPr>
            <a:spLocks noGrp="1"/>
          </p:cNvSpPr>
          <p:nvPr>
            <p:ph idx="1"/>
          </p:nvPr>
        </p:nvSpPr>
        <p:spPr>
          <a:xfrm>
            <a:off x="685800" y="1524000"/>
            <a:ext cx="7772400" cy="4419600"/>
          </a:xfrm>
        </p:spPr>
        <p:txBody>
          <a:bodyPr/>
          <a:lstStyle/>
          <a:p>
            <a:pPr algn="just">
              <a:buFont typeface="Arial" panose="020B0604020202020204" pitchFamily="34" charset="0"/>
              <a:buChar char="•"/>
            </a:pPr>
            <a:r>
              <a:rPr lang="en-GB" dirty="0"/>
              <a:t>Instead of the general spectrum emission mask requirement in clause 6.5.2.2, when operating with </a:t>
            </a:r>
            <a:r>
              <a:rPr lang="en-GB" dirty="0">
                <a:highlight>
                  <a:srgbClr val="FFFF00"/>
                </a:highlight>
              </a:rPr>
              <a:t>shared spectrum channel access </a:t>
            </a:r>
            <a:r>
              <a:rPr lang="en-GB" dirty="0"/>
              <a:t>the relative power of any UE emission shall not exceed the levels specified in Table 6.5F.2.2-1 for the specified channel bandwidth </a:t>
            </a:r>
            <a:r>
              <a:rPr lang="en-GB" dirty="0">
                <a:highlight>
                  <a:srgbClr val="FFFF00"/>
                </a:highlight>
              </a:rPr>
              <a:t>or </a:t>
            </a:r>
            <a:r>
              <a:rPr lang="en-US" dirty="0">
                <a:highlight>
                  <a:srgbClr val="FFFF00"/>
                </a:highlight>
              </a:rPr>
              <a:t>-30 dBm/MHz </a:t>
            </a:r>
            <a:r>
              <a:rPr lang="en-GB" dirty="0">
                <a:highlight>
                  <a:srgbClr val="FFFF00"/>
                </a:highlight>
              </a:rPr>
              <a:t>whichever </a:t>
            </a:r>
            <a:r>
              <a:rPr lang="en-US" dirty="0">
                <a:highlight>
                  <a:srgbClr val="FFFF00"/>
                </a:highlight>
              </a:rPr>
              <a:t>is the greatest</a:t>
            </a:r>
            <a:r>
              <a:rPr lang="en-GB" dirty="0"/>
              <a:t>.</a:t>
            </a:r>
            <a:endParaRPr lang="en-US" dirty="0"/>
          </a:p>
        </p:txBody>
      </p:sp>
      <p:sp>
        <p:nvSpPr>
          <p:cNvPr id="4" name="Slide Number Placeholder 3">
            <a:extLst>
              <a:ext uri="{FF2B5EF4-FFF2-40B4-BE49-F238E27FC236}">
                <a16:creationId xmlns:a16="http://schemas.microsoft.com/office/drawing/2014/main" id="{476076BF-474F-4F3B-82DD-B3954A2DECE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5" name="Footer Placeholder 4">
            <a:extLst>
              <a:ext uri="{FF2B5EF4-FFF2-40B4-BE49-F238E27FC236}">
                <a16:creationId xmlns:a16="http://schemas.microsoft.com/office/drawing/2014/main" id="{F900E1C1-F7EE-461C-A583-AFA7E57BA228}"/>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Intel</a:t>
            </a:r>
            <a:endParaRPr lang="en-US" dirty="0"/>
          </a:p>
        </p:txBody>
      </p:sp>
      <p:pic>
        <p:nvPicPr>
          <p:cNvPr id="7" name="Picture 6">
            <a:extLst>
              <a:ext uri="{FF2B5EF4-FFF2-40B4-BE49-F238E27FC236}">
                <a16:creationId xmlns:a16="http://schemas.microsoft.com/office/drawing/2014/main" id="{157B11C5-6664-4CC6-A22E-9E232F83DBA3}"/>
              </a:ext>
            </a:extLst>
          </p:cNvPr>
          <p:cNvPicPr>
            <a:picLocks noChangeAspect="1"/>
          </p:cNvPicPr>
          <p:nvPr/>
        </p:nvPicPr>
        <p:blipFill rotWithShape="1">
          <a:blip r:embed="rId2"/>
          <a:srcRect l="-543" t="-1708" r="543" b="41833"/>
          <a:stretch/>
        </p:blipFill>
        <p:spPr>
          <a:xfrm>
            <a:off x="1066006" y="3885383"/>
            <a:ext cx="7010400" cy="2588443"/>
          </a:xfrm>
          <a:prstGeom prst="rect">
            <a:avLst/>
          </a:prstGeom>
        </p:spPr>
      </p:pic>
    </p:spTree>
    <p:extLst>
      <p:ext uri="{BB962C8B-B14F-4D97-AF65-F5344CB8AC3E}">
        <p14:creationId xmlns:p14="http://schemas.microsoft.com/office/powerpoint/2010/main" val="395850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A0CAB-2B97-49D4-B5F5-DD1E0E3CA9AF}"/>
              </a:ext>
            </a:extLst>
          </p:cNvPr>
          <p:cNvSpPr>
            <a:spLocks noGrp="1"/>
          </p:cNvSpPr>
          <p:nvPr>
            <p:ph type="title"/>
          </p:nvPr>
        </p:nvSpPr>
        <p:spPr>
          <a:xfrm>
            <a:off x="685800" y="685801"/>
            <a:ext cx="7770813" cy="914400"/>
          </a:xfrm>
        </p:spPr>
        <p:txBody>
          <a:bodyPr/>
          <a:lstStyle/>
          <a:p>
            <a:r>
              <a:rPr lang="en-US" dirty="0"/>
              <a:t>3GPP_Spurious emission</a:t>
            </a:r>
          </a:p>
        </p:txBody>
      </p:sp>
      <p:sp>
        <p:nvSpPr>
          <p:cNvPr id="3" name="Content Placeholder 2">
            <a:extLst>
              <a:ext uri="{FF2B5EF4-FFF2-40B4-BE49-F238E27FC236}">
                <a16:creationId xmlns:a16="http://schemas.microsoft.com/office/drawing/2014/main" id="{CFAEC1A1-06D4-481B-854F-1CB39CEF2B70}"/>
              </a:ext>
            </a:extLst>
          </p:cNvPr>
          <p:cNvSpPr>
            <a:spLocks noGrp="1"/>
          </p:cNvSpPr>
          <p:nvPr>
            <p:ph idx="1"/>
          </p:nvPr>
        </p:nvSpPr>
        <p:spPr>
          <a:xfrm>
            <a:off x="685800" y="1600201"/>
            <a:ext cx="7772400" cy="4191000"/>
          </a:xfrm>
        </p:spPr>
        <p:txBody>
          <a:bodyPr/>
          <a:lstStyle/>
          <a:p>
            <a:pPr marL="0" indent="0">
              <a:buNone/>
            </a:pPr>
            <a:r>
              <a:rPr lang="en-GB" sz="1800" dirty="0"/>
              <a:t>6.5F.3.1	General spurious emissions</a:t>
            </a:r>
            <a:endParaRPr lang="en-US" sz="1800" dirty="0"/>
          </a:p>
          <a:p>
            <a:pPr marL="0" indent="0">
              <a:buNone/>
            </a:pPr>
            <a:r>
              <a:rPr lang="en-GB" sz="1800" dirty="0"/>
              <a:t>The requirements for general spurious emission requirements in clause 6.5.3.1 apply. </a:t>
            </a:r>
            <a:r>
              <a:rPr lang="en-GB" sz="1800" dirty="0">
                <a:highlight>
                  <a:srgbClr val="00FF00"/>
                </a:highlight>
              </a:rPr>
              <a:t>-30dBm/MHz</a:t>
            </a:r>
          </a:p>
          <a:p>
            <a:pPr marL="0" indent="0">
              <a:buNone/>
            </a:pPr>
            <a:endParaRPr lang="en-US" sz="1800" dirty="0"/>
          </a:p>
          <a:p>
            <a:pPr marL="0" indent="0">
              <a:buNone/>
            </a:pPr>
            <a:r>
              <a:rPr lang="en-GB" sz="1800" dirty="0"/>
              <a:t>6.5F.3.2	Spurious emissions for UE co-existence</a:t>
            </a:r>
            <a:endParaRPr lang="en-US" sz="1800" dirty="0"/>
          </a:p>
          <a:p>
            <a:pPr marL="0" indent="0">
              <a:buNone/>
            </a:pPr>
            <a:r>
              <a:rPr lang="en-GB" sz="1800" dirty="0"/>
              <a:t>Spurious emissions requirements for UE coexistence are </a:t>
            </a:r>
            <a:r>
              <a:rPr lang="en-GB" sz="1800" dirty="0">
                <a:highlight>
                  <a:srgbClr val="FFFF00"/>
                </a:highlight>
              </a:rPr>
              <a:t>not applicable to bands restricted to stand-alone operation with shared spectrum channel access as</a:t>
            </a:r>
            <a:r>
              <a:rPr lang="en-GB" sz="1800" dirty="0"/>
              <a:t> identified in Table 5.2-1. </a:t>
            </a:r>
          </a:p>
          <a:p>
            <a:pPr marL="0" indent="0">
              <a:buNone/>
            </a:pPr>
            <a:r>
              <a:rPr lang="en-US" sz="1800" dirty="0">
                <a:highlight>
                  <a:srgbClr val="00FF00"/>
                </a:highlight>
              </a:rPr>
              <a:t>For 5G network, it requires the </a:t>
            </a:r>
            <a:r>
              <a:rPr lang="en-GB" sz="1800" dirty="0">
                <a:highlight>
                  <a:srgbClr val="00FF00"/>
                </a:highlight>
              </a:rPr>
              <a:t>spurious</a:t>
            </a:r>
            <a:r>
              <a:rPr lang="en-US" sz="1800" dirty="0">
                <a:highlight>
                  <a:srgbClr val="00FF00"/>
                </a:highlight>
              </a:rPr>
              <a:t> emission as low as -50dBm/MHz but not applicable to contention based channel.</a:t>
            </a:r>
          </a:p>
          <a:p>
            <a:pPr marL="0" indent="0">
              <a:buNone/>
            </a:pPr>
            <a:endParaRPr lang="en-US" sz="1800" dirty="0">
              <a:highlight>
                <a:srgbClr val="00FF00"/>
              </a:highlight>
            </a:endParaRPr>
          </a:p>
          <a:p>
            <a:pPr marL="0" indent="0">
              <a:buNone/>
            </a:pPr>
            <a:r>
              <a:rPr lang="en-GB" sz="1800" dirty="0"/>
              <a:t>6.5F.3.3	Additional spurious emissions</a:t>
            </a:r>
            <a:endParaRPr lang="en-US" sz="1800" dirty="0"/>
          </a:p>
          <a:p>
            <a:pPr marL="0" indent="0">
              <a:buNone/>
            </a:pPr>
            <a:r>
              <a:rPr lang="en-GB" sz="1800" dirty="0"/>
              <a:t>These requirements are specified in terms of an additional spectrum emission requirement. Additional spurious emission requirements are signalled by the network to indicate that the UE shall meet an additional requirement for a specific deployment scenario as part of the cell handover/broadcast message.</a:t>
            </a:r>
          </a:p>
          <a:p>
            <a:pPr marL="0" indent="0">
              <a:buNone/>
            </a:pPr>
            <a:r>
              <a:rPr lang="en-GB" sz="1800" dirty="0">
                <a:highlight>
                  <a:srgbClr val="00FF00"/>
                </a:highlight>
              </a:rPr>
              <a:t>Almost all requirements are &gt;-30dBm/MHz; one case requires -41dBm/MHz </a:t>
            </a:r>
            <a:endParaRPr lang="en-US" sz="1800" dirty="0">
              <a:highlight>
                <a:srgbClr val="00FF00"/>
              </a:highlight>
            </a:endParaRPr>
          </a:p>
        </p:txBody>
      </p:sp>
      <p:sp>
        <p:nvSpPr>
          <p:cNvPr id="4" name="Slide Number Placeholder 3">
            <a:extLst>
              <a:ext uri="{FF2B5EF4-FFF2-40B4-BE49-F238E27FC236}">
                <a16:creationId xmlns:a16="http://schemas.microsoft.com/office/drawing/2014/main" id="{5B04F234-7DE6-4D7F-AB3E-DBDA2EDC91E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5" name="Footer Placeholder 4">
            <a:extLst>
              <a:ext uri="{FF2B5EF4-FFF2-40B4-BE49-F238E27FC236}">
                <a16:creationId xmlns:a16="http://schemas.microsoft.com/office/drawing/2014/main" id="{0F8429C3-2718-48EF-A3C3-632C53986563}"/>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Intel</a:t>
            </a:r>
            <a:endParaRPr lang="en-US" dirty="0"/>
          </a:p>
        </p:txBody>
      </p:sp>
    </p:spTree>
    <p:extLst>
      <p:ext uri="{BB962C8B-B14F-4D97-AF65-F5344CB8AC3E}">
        <p14:creationId xmlns:p14="http://schemas.microsoft.com/office/powerpoint/2010/main" val="110016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3237-7876-4CCC-8D04-D943D24A5BB3}"/>
              </a:ext>
            </a:extLst>
          </p:cNvPr>
          <p:cNvSpPr>
            <a:spLocks noGrp="1"/>
          </p:cNvSpPr>
          <p:nvPr>
            <p:ph type="title"/>
          </p:nvPr>
        </p:nvSpPr>
        <p:spPr>
          <a:xfrm>
            <a:off x="685800" y="761999"/>
            <a:ext cx="7772400" cy="699003"/>
          </a:xfrm>
        </p:spPr>
        <p:txBody>
          <a:bodyPr wrap="square" anchor="ctr">
            <a:normAutofit/>
          </a:bodyPr>
          <a:lstStyle/>
          <a:p>
            <a:r>
              <a:rPr lang="en-US" dirty="0"/>
              <a:t>Summarize of comparisons</a:t>
            </a:r>
          </a:p>
        </p:txBody>
      </p:sp>
      <p:sp>
        <p:nvSpPr>
          <p:cNvPr id="4" name="Slide Number Placeholder 3">
            <a:extLst>
              <a:ext uri="{FF2B5EF4-FFF2-40B4-BE49-F238E27FC236}">
                <a16:creationId xmlns:a16="http://schemas.microsoft.com/office/drawing/2014/main" id="{32A0824C-C698-4027-AABE-E8926E11EF3A}"/>
              </a:ext>
            </a:extLst>
          </p:cNvPr>
          <p:cNvSpPr>
            <a:spLocks noGrp="1"/>
          </p:cNvSpPr>
          <p:nvPr>
            <p:ph type="sldNum" sz="quarter" idx="11"/>
          </p:nvPr>
        </p:nvSpPr>
        <p:spPr>
          <a:xfrm>
            <a:off x="4344988" y="6475413"/>
            <a:ext cx="530225" cy="182562"/>
          </a:xfrm>
        </p:spPr>
        <p:txBody>
          <a:bodyPr wrap="none" anchor="t">
            <a:normAutofit/>
          </a:bodyPr>
          <a:lstStyle/>
          <a:p>
            <a:pPr>
              <a:lnSpc>
                <a:spcPct val="90000"/>
              </a:lnSpc>
              <a:spcAft>
                <a:spcPts val="600"/>
              </a:spcAft>
              <a:defRPr/>
            </a:pPr>
            <a:r>
              <a:rPr lang="en-US"/>
              <a:t>Slide </a:t>
            </a:r>
            <a:fld id="{3099D1E7-2CFE-4362-BB72-AF97192842EA}" type="slidenum">
              <a:rPr lang="en-US" smtClean="0"/>
              <a:pPr>
                <a:lnSpc>
                  <a:spcPct val="90000"/>
                </a:lnSpc>
                <a:spcAft>
                  <a:spcPts val="600"/>
                </a:spcAft>
                <a:defRPr/>
              </a:pPr>
              <a:t>8</a:t>
            </a:fld>
            <a:endParaRPr lang="en-US"/>
          </a:p>
        </p:txBody>
      </p:sp>
      <p:sp>
        <p:nvSpPr>
          <p:cNvPr id="5" name="Footer Placeholder 4">
            <a:extLst>
              <a:ext uri="{FF2B5EF4-FFF2-40B4-BE49-F238E27FC236}">
                <a16:creationId xmlns:a16="http://schemas.microsoft.com/office/drawing/2014/main" id="{09574D02-3DAD-4464-8877-7BE83C81B6F4}"/>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nSpc>
                <a:spcPct val="90000"/>
              </a:lnSpc>
              <a:spcAft>
                <a:spcPts val="600"/>
              </a:spcAft>
              <a:defRPr/>
            </a:pPr>
            <a:r>
              <a:rPr lang="en-US"/>
              <a:t>Intel</a:t>
            </a:r>
          </a:p>
        </p:txBody>
      </p:sp>
      <p:pic>
        <p:nvPicPr>
          <p:cNvPr id="6" name="Picture 5">
            <a:extLst>
              <a:ext uri="{FF2B5EF4-FFF2-40B4-BE49-F238E27FC236}">
                <a16:creationId xmlns:a16="http://schemas.microsoft.com/office/drawing/2014/main" id="{65578FFB-1A00-4CC6-87D6-9BCEED374277}"/>
              </a:ext>
            </a:extLst>
          </p:cNvPr>
          <p:cNvPicPr>
            <a:picLocks noChangeAspect="1"/>
          </p:cNvPicPr>
          <p:nvPr/>
        </p:nvPicPr>
        <p:blipFill>
          <a:blip r:embed="rId2"/>
          <a:stretch>
            <a:fillRect/>
          </a:stretch>
        </p:blipFill>
        <p:spPr>
          <a:xfrm>
            <a:off x="209550" y="1600200"/>
            <a:ext cx="8724900" cy="3879850"/>
          </a:xfrm>
          <a:prstGeom prst="rect">
            <a:avLst/>
          </a:prstGeom>
        </p:spPr>
      </p:pic>
      <p:sp>
        <p:nvSpPr>
          <p:cNvPr id="3" name="TextBox 2">
            <a:extLst>
              <a:ext uri="{FF2B5EF4-FFF2-40B4-BE49-F238E27FC236}">
                <a16:creationId xmlns:a16="http://schemas.microsoft.com/office/drawing/2014/main" id="{E789ABD9-AD38-4701-A572-E1F4F82E1793}"/>
              </a:ext>
            </a:extLst>
          </p:cNvPr>
          <p:cNvSpPr txBox="1"/>
          <p:nvPr/>
        </p:nvSpPr>
        <p:spPr>
          <a:xfrm>
            <a:off x="685800" y="5791200"/>
            <a:ext cx="7858060" cy="738664"/>
          </a:xfrm>
          <a:prstGeom prst="rect">
            <a:avLst/>
          </a:prstGeom>
          <a:noFill/>
        </p:spPr>
        <p:txBody>
          <a:bodyPr wrap="square" rtlCol="0">
            <a:spAutoFit/>
          </a:bodyPr>
          <a:lstStyle/>
          <a:p>
            <a:r>
              <a:rPr lang="en-US" sz="1400" b="1" dirty="0"/>
              <a:t>Note of the measurement difference: RMS detector vs. Peak detector may have a gap of 10dB. IEEE doesn’t specify the measurement, but RMS should be reasonably assumed. Regulator also use RMS detector.</a:t>
            </a:r>
          </a:p>
        </p:txBody>
      </p:sp>
    </p:spTree>
    <p:extLst>
      <p:ext uri="{BB962C8B-B14F-4D97-AF65-F5344CB8AC3E}">
        <p14:creationId xmlns:p14="http://schemas.microsoft.com/office/powerpoint/2010/main" val="2870421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F178A-BB96-4E1F-A8DF-776AF417CB28}"/>
              </a:ext>
            </a:extLst>
          </p:cNvPr>
          <p:cNvSpPr>
            <a:spLocks noGrp="1"/>
          </p:cNvSpPr>
          <p:nvPr>
            <p:ph type="title"/>
          </p:nvPr>
        </p:nvSpPr>
        <p:spPr/>
        <p:txBody>
          <a:bodyPr/>
          <a:lstStyle/>
          <a:p>
            <a:r>
              <a:rPr lang="en-US" dirty="0"/>
              <a:t>Co-existence</a:t>
            </a:r>
          </a:p>
        </p:txBody>
      </p:sp>
      <p:sp>
        <p:nvSpPr>
          <p:cNvPr id="3" name="Content Placeholder 2">
            <a:extLst>
              <a:ext uri="{FF2B5EF4-FFF2-40B4-BE49-F238E27FC236}">
                <a16:creationId xmlns:a16="http://schemas.microsoft.com/office/drawing/2014/main" id="{271F3B10-A73F-4C50-9852-C7A10B02D6B2}"/>
              </a:ext>
            </a:extLst>
          </p:cNvPr>
          <p:cNvSpPr>
            <a:spLocks noGrp="1"/>
          </p:cNvSpPr>
          <p:nvPr>
            <p:ph idx="1"/>
          </p:nvPr>
        </p:nvSpPr>
        <p:spPr>
          <a:xfrm>
            <a:off x="457199" y="1600200"/>
            <a:ext cx="8460557" cy="4343400"/>
          </a:xfrm>
        </p:spPr>
        <p:txBody>
          <a:bodyPr/>
          <a:lstStyle/>
          <a:p>
            <a:pPr>
              <a:buFont typeface="Arial" panose="020B0604020202020204" pitchFamily="34" charset="0"/>
              <a:buChar char="•"/>
            </a:pPr>
            <a:r>
              <a:rPr lang="en-US" dirty="0" err="1"/>
              <a:t>WiFi</a:t>
            </a:r>
            <a:r>
              <a:rPr lang="en-US" dirty="0"/>
              <a:t> with </a:t>
            </a:r>
            <a:r>
              <a:rPr lang="en-US" dirty="0" err="1"/>
              <a:t>WiFi</a:t>
            </a:r>
            <a:endParaRPr lang="en-US" dirty="0"/>
          </a:p>
          <a:p>
            <a:pPr marL="800100" lvl="1" indent="-342900">
              <a:buFont typeface="Arial" panose="020B0604020202020204" pitchFamily="34" charset="0"/>
              <a:buChar char="•"/>
            </a:pPr>
            <a:r>
              <a:rPr lang="en-US" dirty="0"/>
              <a:t>-40dBr</a:t>
            </a:r>
          </a:p>
          <a:p>
            <a:pPr marL="1200150" lvl="2" indent="-285750">
              <a:buFont typeface="Arial" panose="020B0604020202020204" pitchFamily="34" charset="0"/>
              <a:buChar char="•"/>
            </a:pPr>
            <a:r>
              <a:rPr lang="en-US" b="1" dirty="0"/>
              <a:t>20MHz and 160MHz transmission with 23dBm Tx Power</a:t>
            </a:r>
            <a:r>
              <a:rPr lang="en-US" dirty="0"/>
              <a:t> can be up to -30dBm/MHz and -39dBm/MHz respectively</a:t>
            </a:r>
          </a:p>
          <a:p>
            <a:pPr marL="1200150" lvl="2" indent="-285750">
              <a:buFont typeface="Arial" panose="020B0604020202020204" pitchFamily="34" charset="0"/>
              <a:buChar char="•"/>
            </a:pPr>
            <a:r>
              <a:rPr lang="en-US" dirty="0"/>
              <a:t>AP with high Tx power has higher PSD level.</a:t>
            </a:r>
          </a:p>
          <a:p>
            <a:pPr marL="1200150" lvl="2" indent="-285750">
              <a:buFont typeface="Arial" panose="020B0604020202020204" pitchFamily="34" charset="0"/>
              <a:buChar char="•"/>
            </a:pPr>
            <a:r>
              <a:rPr lang="en-US" i="1" dirty="0"/>
              <a:t>Note: -39dBm/MHz = 23dBm(max EIRP_ETSI) – 40dBr – 10log10(160MHz). </a:t>
            </a:r>
            <a:endParaRPr lang="en-US" dirty="0"/>
          </a:p>
          <a:p>
            <a:pPr marL="800100" lvl="1" indent="-342900">
              <a:buFont typeface="Arial" panose="020B0604020202020204" pitchFamily="34" charset="0"/>
              <a:buChar char="•"/>
            </a:pPr>
            <a:r>
              <a:rPr lang="en-US" dirty="0"/>
              <a:t>Given the -30-ish dBm/MHz bond is already exist in the current </a:t>
            </a:r>
            <a:r>
              <a:rPr lang="en-US" dirty="0" err="1"/>
              <a:t>WiFi</a:t>
            </a:r>
            <a:r>
              <a:rPr lang="en-US" dirty="0"/>
              <a:t> system, relax the absolute PSD floor to be -40~-30 dBm/MHz should not impact the </a:t>
            </a:r>
            <a:r>
              <a:rPr lang="en-US" dirty="0" err="1"/>
              <a:t>coex</a:t>
            </a:r>
            <a:r>
              <a:rPr lang="en-US" dirty="0"/>
              <a:t> between </a:t>
            </a:r>
            <a:r>
              <a:rPr lang="en-US" dirty="0" err="1"/>
              <a:t>WiFi</a:t>
            </a:r>
            <a:r>
              <a:rPr lang="en-US" dirty="0"/>
              <a:t> network.</a:t>
            </a:r>
          </a:p>
          <a:p>
            <a:pPr>
              <a:buFont typeface="Arial" panose="020B0604020202020204" pitchFamily="34" charset="0"/>
              <a:buChar char="•"/>
            </a:pPr>
            <a:r>
              <a:rPr lang="en-US" dirty="0" err="1"/>
              <a:t>WiFi</a:t>
            </a:r>
            <a:r>
              <a:rPr lang="en-US" dirty="0"/>
              <a:t> with non-</a:t>
            </a:r>
            <a:r>
              <a:rPr lang="en-US" dirty="0" err="1"/>
              <a:t>WiFi</a:t>
            </a:r>
            <a:endParaRPr lang="en-US" dirty="0"/>
          </a:p>
          <a:p>
            <a:pPr marL="800100" lvl="1" indent="-342900">
              <a:buFont typeface="Arial" panose="020B0604020202020204" pitchFamily="34" charset="0"/>
              <a:buChar char="•"/>
            </a:pPr>
            <a:r>
              <a:rPr lang="en-US" dirty="0"/>
              <a:t>Peer technology which sharing the same spectrum has a much-relaxed PSD requirement comparing with </a:t>
            </a:r>
            <a:r>
              <a:rPr lang="en-US" dirty="0" err="1"/>
              <a:t>WiFi</a:t>
            </a:r>
            <a:r>
              <a:rPr lang="en-US" dirty="0"/>
              <a:t>.</a:t>
            </a:r>
          </a:p>
          <a:p>
            <a:pPr marL="800100" lvl="1" indent="-342900">
              <a:buFont typeface="Arial" panose="020B0604020202020204" pitchFamily="34" charset="0"/>
              <a:buChar char="•"/>
            </a:pPr>
            <a:r>
              <a:rPr lang="en-US" dirty="0"/>
              <a:t>The fairness issue is obvious.</a:t>
            </a:r>
          </a:p>
          <a:p>
            <a:pPr lvl="1"/>
            <a:endParaRPr lang="en-US" dirty="0"/>
          </a:p>
        </p:txBody>
      </p:sp>
      <p:sp>
        <p:nvSpPr>
          <p:cNvPr id="4" name="Slide Number Placeholder 3">
            <a:extLst>
              <a:ext uri="{FF2B5EF4-FFF2-40B4-BE49-F238E27FC236}">
                <a16:creationId xmlns:a16="http://schemas.microsoft.com/office/drawing/2014/main" id="{058FA44F-E4E4-432E-B59F-7377561636D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5" name="Footer Placeholder 4">
            <a:extLst>
              <a:ext uri="{FF2B5EF4-FFF2-40B4-BE49-F238E27FC236}">
                <a16:creationId xmlns:a16="http://schemas.microsoft.com/office/drawing/2014/main" id="{7956255E-9CDF-4129-AD77-14F961DB1731}"/>
              </a:ext>
            </a:extLst>
          </p:cNvPr>
          <p:cNvSpPr>
            <a:spLocks noGrp="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Intel</a:t>
            </a:r>
            <a:endParaRPr lang="en-US" dirty="0"/>
          </a:p>
        </p:txBody>
      </p:sp>
    </p:spTree>
    <p:extLst>
      <p:ext uri="{BB962C8B-B14F-4D97-AF65-F5344CB8AC3E}">
        <p14:creationId xmlns:p14="http://schemas.microsoft.com/office/powerpoint/2010/main" val="2366038351"/>
      </p:ext>
    </p:extLst>
  </p:cSld>
  <p:clrMapOvr>
    <a:masterClrMapping/>
  </p:clrMapOvr>
</p:sld>
</file>

<file path=ppt/theme/theme1.xml><?xml version="1.0" encoding="utf-8"?>
<a:theme xmlns:a="http://schemas.openxmlformats.org/drawingml/2006/main" name="11-19-0986-03-00be-tgbe-july-2019-meeting-agenda">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11-19-1516-00-00be-11be Preamble design</Template>
  <TotalTime>203512</TotalTime>
  <Words>894</Words>
  <Application>Microsoft Office PowerPoint</Application>
  <PresentationFormat>On-screen Show (4:3)</PresentationFormat>
  <Paragraphs>109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TimesNewRomanPSMT</vt:lpstr>
      <vt:lpstr>Arial</vt:lpstr>
      <vt:lpstr>Calibri</vt:lpstr>
      <vt:lpstr>Times New Roman</vt:lpstr>
      <vt:lpstr>11-19-0986-03-00be-tgbe-july-2019-meeting-agenda</vt:lpstr>
      <vt:lpstr>11be spectral mask floor</vt:lpstr>
      <vt:lpstr>Background</vt:lpstr>
      <vt:lpstr>Considerations of changing the absolute PSD floor</vt:lpstr>
      <vt:lpstr>ETSI</vt:lpstr>
      <vt:lpstr>FCC</vt:lpstr>
      <vt:lpstr>3GPP_OOB Emission</vt:lpstr>
      <vt:lpstr>3GPP_Spurious emission</vt:lpstr>
      <vt:lpstr>Summarize of comparisons</vt:lpstr>
      <vt:lpstr>Co-existence</vt:lpstr>
      <vt:lpstr>SP</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CTPClassification=CTP_IC:VisualMarkings=, CTPClassification=CTP_NT</cp:keywords>
  <cp:lastModifiedBy>Chen, Xiaogang C</cp:lastModifiedBy>
  <cp:revision>2446</cp:revision>
  <cp:lastPrinted>1998-02-10T13:28:06Z</cp:lastPrinted>
  <dcterms:created xsi:type="dcterms:W3CDTF">2009-12-02T19:05:24Z</dcterms:created>
  <dcterms:modified xsi:type="dcterms:W3CDTF">2021-06-07T15:55:14Z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29db0b6e-7282-400a-95e5-114267c9782f</vt:lpwstr>
  </property>
  <property fmtid="{D5CDD505-2E9C-101B-9397-08002B2CF9AE}" pid="4" name="CTP_BU">
    <vt:lpwstr>NA</vt:lpwstr>
  </property>
  <property fmtid="{D5CDD505-2E9C-101B-9397-08002B2CF9AE}" pid="5" name="CTP_TimeStamp">
    <vt:lpwstr>2020-07-29 21:40:50Z</vt:lpwstr>
  </property>
  <property fmtid="{D5CDD505-2E9C-101B-9397-08002B2CF9AE}" pid="6" name="CTPClassification">
    <vt:lpwstr>CTP_NT</vt:lpwstr>
  </property>
  <property fmtid="{D5CDD505-2E9C-101B-9397-08002B2CF9AE}" pid="7" name="CTP_IDSID">
    <vt:lpwstr>NA</vt:lpwstr>
  </property>
  <property fmtid="{D5CDD505-2E9C-101B-9397-08002B2CF9AE}" pid="8" name="CTP_WWID">
    <vt:lpwstr>NA</vt:lpwstr>
  </property>
</Properties>
</file>