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5" d="100"/>
          <a:sy n="85" d="100"/>
        </p:scale>
        <p:origin x="108" y="4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802.11-21/0919r1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577-01-00be-cr-mld-architectur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396-03-00be-11be-ap-mld-architecture-discussion-2.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ARC-SC-agenda-June-7-2021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08"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7 June 2021</a:t>
            </a:r>
            <a:endParaRPr lang="en-GB" dirty="0"/>
          </a:p>
        </p:txBody>
      </p:sp>
      <p:sp>
        <p:nvSpPr>
          <p:cNvPr id="4098" name="Rectangle 2"/>
          <p:cNvSpPr>
            <a:spLocks noGrp="1" noChangeArrowheads="1"/>
          </p:cNvSpPr>
          <p:nvPr>
            <p:ph idx="1"/>
          </p:nvPr>
        </p:nvSpPr>
        <p:spPr>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Contribution/discussion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802.11 </a:t>
            </a:r>
            <a:r>
              <a:rPr lang="en-US" sz="2400" dirty="0" err="1"/>
              <a:t>TGbe’s</a:t>
            </a:r>
            <a:r>
              <a:rPr lang="en-US" sz="2400" dirty="0"/>
              <a:t> evolving multi-link architecture contributions</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3"/>
              </a:rPr>
              <a:t>11-21/0577r1</a:t>
            </a:r>
            <a:r>
              <a:rPr lang="en-US" sz="2200" dirty="0"/>
              <a:t> </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4"/>
              </a:rPr>
              <a:t>11-21/0396r3</a:t>
            </a:r>
            <a:r>
              <a:rPr lang="en-US" sz="2200" dirty="0"/>
              <a:t> </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1143000" lvl="3" indent="-342900">
              <a:lnSpc>
                <a:spcPct val="90000"/>
              </a:lnSpc>
              <a:buFont typeface="Arial" pitchFamily="34" charset="0"/>
              <a:buChar char="•"/>
              <a:defRPr/>
            </a:pPr>
            <a:r>
              <a:rPr lang="en-US" b="1" dirty="0"/>
              <a:t>Ongoing on other teleconferences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altLang="en-US" sz="2400" b="1" dirty="0"/>
              <a:t>June 21: 13:00 ET, 2 hours</a:t>
            </a:r>
          </a:p>
          <a:p>
            <a:pPr lvl="1">
              <a:buFont typeface="Arial" panose="020B0604020202020204" pitchFamily="34" charset="0"/>
              <a:buChar char="•"/>
            </a:pPr>
            <a:r>
              <a:rPr lang="en-US" altLang="en-US" sz="2600" b="1" dirty="0" err="1"/>
              <a:t>TGbe</a:t>
            </a:r>
            <a:r>
              <a:rPr lang="en-US" altLang="en-US" sz="2600" b="1" dirty="0"/>
              <a:t> multi-link architecture topic</a:t>
            </a:r>
          </a:p>
          <a:p>
            <a:pPr lvl="2">
              <a:buFont typeface="Arial" panose="020B0604020202020204" pitchFamily="34" charset="0"/>
              <a:buChar char="•"/>
            </a:pPr>
            <a:r>
              <a:rPr lang="en-US" altLang="en-US" sz="2400" b="1" dirty="0"/>
              <a:t>June 17: 19:00 ET, 2 hours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7 June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7 June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371</TotalTime>
  <Words>1725</Words>
  <Application>Microsoft Office PowerPoint</Application>
  <PresentationFormat>Widescreen</PresentationFormat>
  <Paragraphs>171</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ARC-SC-agenda-June-7-2021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7 June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23</cp:revision>
  <cp:lastPrinted>1601-01-01T00:00:00Z</cp:lastPrinted>
  <dcterms:created xsi:type="dcterms:W3CDTF">2021-01-26T19:12:38Z</dcterms:created>
  <dcterms:modified xsi:type="dcterms:W3CDTF">2021-06-05T22:55:22Z</dcterms:modified>
</cp:coreProperties>
</file>