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6"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0918r4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1-07-01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June/July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3833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b="1" spc="-1" dirty="0">
                <a:latin typeface="Times New Roman"/>
                <a:cs typeface="Times New Roman"/>
                <a:sym typeface="Times New Roman"/>
              </a:rPr>
              <a:t>Thurs</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day July 1, 9:00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Call for submissions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Discussion </a:t>
            </a:r>
            <a:r>
              <a:rPr kumimoji="0" lang="en-US" sz="2000" b="1" i="0" u="none" strike="noStrike" kern="0" cap="none" spc="-1" normalizeH="0" baseline="0" noProof="0">
                <a:ln>
                  <a:noFill/>
                </a:ln>
                <a:solidFill>
                  <a:srgbClr val="000000"/>
                </a:solidFill>
                <a:effectLst/>
                <a:uLnTx/>
                <a:uFillTx/>
                <a:latin typeface="Times New Roman" panose="02020603050405020304" pitchFamily="18" charset="0"/>
                <a:cs typeface="Times New Roman" panose="02020603050405020304" pitchFamily="18" charset="0"/>
                <a:sym typeface="Arial"/>
              </a:rPr>
              <a:t>of current Plenary </a:t>
            </a: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session schedule:</a:t>
            </a:r>
          </a:p>
          <a:p>
            <a:pPr lvl="5">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	Wednesday 7/14, 11:15amEDT</a:t>
            </a:r>
          </a:p>
          <a:p>
            <a:pPr lvl="5">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	Thursday 7/15, 9:00amEDT</a:t>
            </a:r>
          </a:p>
          <a:p>
            <a:pPr lvl="5">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	Friday 7/16, 11:15amEDT</a:t>
            </a:r>
          </a:p>
          <a:p>
            <a:pPr marL="342900" lvl="1" indent="-342900">
              <a:buFont typeface="Arial" panose="020B0604020202020204" pitchFamily="34" charset="0"/>
              <a:buChar char="•"/>
              <a:defRPr sz="1500" spc="-1">
                <a:latin typeface="Arial"/>
                <a:ea typeface="Arial"/>
                <a:cs typeface="Arial"/>
                <a:sym typeface="Arial"/>
              </a:defRPr>
            </a:pP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Presentation of a use case, 11/21-993r0 - Continued</a:t>
            </a:r>
          </a:p>
          <a:p>
            <a:pPr lvl="1">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	-discussion was not complete</a:t>
            </a:r>
          </a:p>
          <a:p>
            <a:pPr marL="342900" lvl="1"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Any new topics?</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June/July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June/July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July 1</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9075</TotalTime>
  <Words>1726</Words>
  <Application>Microsoft Macintosh PowerPoint</Application>
  <PresentationFormat>On-screen Show (4:3)</PresentationFormat>
  <Paragraphs>143</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Carol Ansley1</cp:lastModifiedBy>
  <cp:revision>101</cp:revision>
  <dcterms:modified xsi:type="dcterms:W3CDTF">2021-06-30T19:51:32Z</dcterms:modified>
</cp:coreProperties>
</file>