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1" r:id="rId6"/>
    <p:sldId id="269" r:id="rId7"/>
    <p:sldId id="262" r:id="rId8"/>
    <p:sldId id="271" r:id="rId9"/>
    <p:sldId id="289" r:id="rId10"/>
    <p:sldId id="266" r:id="rId11"/>
    <p:sldId id="290" r:id="rId12"/>
    <p:sldId id="283" r:id="rId13"/>
    <p:sldId id="288" r:id="rId14"/>
    <p:sldId id="296" r:id="rId15"/>
    <p:sldId id="293" r:id="rId16"/>
    <p:sldId id="267"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1"/>
    <p:restoredTop sz="96786"/>
  </p:normalViewPr>
  <p:slideViewPr>
    <p:cSldViewPr snapToGrid="0" snapToObjects="1">
      <p:cViewPr varScale="1">
        <p:scale>
          <a:sx n="124" d="100"/>
          <a:sy n="124" d="100"/>
        </p:scale>
        <p:origin x="86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3176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0918r3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3"/>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1-06-02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June</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47349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b="1" spc="-1" dirty="0">
                <a:latin typeface="Times New Roman"/>
                <a:cs typeface="Times New Roman"/>
                <a:sym typeface="Times New Roman"/>
              </a:rPr>
              <a:t>Thurs</a:t>
            </a:r>
            <a:r>
              <a:rPr kumimoji="0" lang="en-US" sz="2200" b="1" i="0" u="none" strike="noStrike" kern="0" cap="none" spc="-1" normalizeH="0" baseline="0" noProof="0" dirty="0">
                <a:ln>
                  <a:noFill/>
                </a:ln>
                <a:solidFill>
                  <a:srgbClr val="000000"/>
                </a:solidFill>
                <a:effectLst/>
                <a:uLnTx/>
                <a:uFillTx/>
                <a:latin typeface="Times New Roman"/>
                <a:cs typeface="Times New Roman"/>
                <a:sym typeface="Times New Roman"/>
              </a:rPr>
              <a:t>day June 17, 9:00 EDT</a:t>
            </a:r>
            <a:endParaRPr kumimoji="0" sz="22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b="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b="1" spc="-1" dirty="0">
                <a:latin typeface="Times New Roman"/>
                <a:cs typeface="Times New Roman"/>
                <a:sym typeface="Times New Roman"/>
              </a:rPr>
              <a:t>Call for submissions</a:t>
            </a: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3619" indent="-34290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rPr>
              <a:t>Reminder of upcoming </a:t>
            </a:r>
            <a:r>
              <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rPr>
              <a:t>teleconferences: </a:t>
            </a:r>
            <a:r>
              <a:rPr lang="en-US" sz="2000" b="1" dirty="0">
                <a:solidFill>
                  <a:schemeClr val="tx1"/>
                </a:solidFill>
                <a:latin typeface="Times New Roman" panose="02020603050405020304" pitchFamily="18" charset="0"/>
                <a:cs typeface="Times New Roman" panose="02020603050405020304" pitchFamily="18" charset="0"/>
              </a:rPr>
              <a:t> 7/1</a:t>
            </a:r>
            <a:endParaRPr kumimoji="0" lang="en-US" sz="2000" b="1" i="0" u="none" strike="noStrike" kern="0" cap="none" spc="-1" normalizeH="0" baseline="0" noProof="0" dirty="0">
              <a:ln>
                <a:noFill/>
              </a:ln>
              <a:solidFill>
                <a:schemeClr val="tx1"/>
              </a:solidFill>
              <a:effectLst/>
              <a:uLnTx/>
              <a:uFillTx/>
              <a:latin typeface="Times New Roman"/>
              <a:cs typeface="Times New Roman"/>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b="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kumimoji="0" lang="en-US" sz="2000" b="1"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rPr>
              <a:t>Presentation of </a:t>
            </a:r>
            <a:r>
              <a:rPr lang="en-US" sz="2000" b="1" spc="-1" dirty="0">
                <a:latin typeface="Times New Roman" panose="02020603050405020304" pitchFamily="18" charset="0"/>
                <a:cs typeface="Times New Roman" panose="02020603050405020304" pitchFamily="18" charset="0"/>
                <a:sym typeface="Arial"/>
              </a:rPr>
              <a:t>a proposal to enhance PASN with an ‘FT” mode, 11/21-985r0</a:t>
            </a:r>
          </a:p>
          <a:p>
            <a:pPr marL="342900" lvl="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Presentation of a use case, 11/21-993r0</a:t>
            </a:r>
          </a:p>
          <a:p>
            <a:pPr lvl="1">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	-discussion was not complete, to be continued in </a:t>
            </a:r>
            <a:r>
              <a:rPr lang="en-US" sz="2000" b="1" spc="-1">
                <a:latin typeface="Times New Roman" panose="02020603050405020304" pitchFamily="18" charset="0"/>
                <a:cs typeface="Times New Roman" panose="02020603050405020304" pitchFamily="18" charset="0"/>
                <a:sym typeface="Arial"/>
              </a:rPr>
              <a:t>next meeting</a:t>
            </a:r>
            <a:endParaRPr lang="en-US" sz="2000" b="1" spc="-1" dirty="0">
              <a:latin typeface="Times New Roman" panose="02020603050405020304" pitchFamily="18" charset="0"/>
              <a:cs typeface="Times New Roman" panose="02020603050405020304" pitchFamily="18" charset="0"/>
              <a:sym typeface="Arial"/>
            </a:endParaRPr>
          </a:p>
          <a:p>
            <a:pPr marL="342900" indent="-342900">
              <a:buFont typeface="Arial" panose="020B0604020202020204" pitchFamily="34" charset="0"/>
              <a:buChar char="•"/>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Any new topics?</a:t>
            </a: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342900" marR="0" lvl="0" indent="-342900" algn="l" defTabSz="914400" rtl="0" eaLnBrk="1" fontAlgn="auto" latinLnBrk="0" hangingPunct="0">
              <a:lnSpc>
                <a:spcPct val="100000"/>
              </a:lnSpc>
              <a:spcBef>
                <a:spcPts val="0"/>
              </a:spcBef>
              <a:spcAft>
                <a:spcPts val="0"/>
              </a:spcAft>
              <a:buClrTx/>
              <a:buSzTx/>
              <a:buFont typeface="Arial" panose="020B0604020202020204" pitchFamily="34" charset="0"/>
              <a:buChar char="•"/>
              <a:tabLst/>
              <a:defRPr sz="1500" spc="-1">
                <a:latin typeface="Arial"/>
                <a:ea typeface="Arial"/>
                <a:cs typeface="Arial"/>
                <a:sym typeface="Arial"/>
              </a:defRPr>
            </a:pPr>
            <a:endParaRPr kumimoji="0" lang="en-US"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Adjourn</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June</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June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June 17</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666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Sign in for attendance tracking in minutes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685800" y="685800"/>
            <a:ext cx="7771680" cy="561109"/>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685800" y="1246909"/>
            <a:ext cx="7771680" cy="4848251"/>
          </a:xfrm>
        </p:spPr>
        <p:txBody>
          <a:bodyPr>
            <a:normAutofit fontScale="92500" lnSpcReduction="20000"/>
          </a:bodyPr>
          <a:lstStyle/>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285750" lvl="1" indent="-285750">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342900" lvl="1" algn="ctr">
              <a:defRPr/>
            </a:pPr>
            <a:r>
              <a:rPr lang="en-US" altLang="en-US" sz="2400" b="1" u="sng" dirty="0">
                <a:solidFill>
                  <a:schemeClr val="tx1"/>
                </a:solidFill>
                <a:latin typeface="Calibri" panose="020F0502020204030204" pitchFamily="34" charset="0"/>
                <a:cs typeface="Calibri" panose="020F0502020204030204" pitchFamily="34" charset="0"/>
              </a:rPr>
              <a:t>Ways To Inform The IEEE </a:t>
            </a:r>
          </a:p>
          <a:p>
            <a:pPr marL="342900" lvl="1" algn="ctr">
              <a:defRPr/>
            </a:pPr>
            <a:endParaRPr lang="en-US" altLang="en-US" sz="2400" b="1" dirty="0">
              <a:solidFill>
                <a:schemeClr val="tx1"/>
              </a:solidFill>
              <a:latin typeface="Calibri" panose="020F0502020204030204" pitchFamily="34" charset="0"/>
              <a:cs typeface="Calibri" panose="020F0502020204030204"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a:t>
            </a:r>
            <a:r>
              <a:rPr lang="en-US" altLang="en-US" sz="1500" dirty="0" err="1">
                <a:solidFill>
                  <a:schemeClr val="tx1"/>
                </a:solidFill>
                <a:latin typeface="Calibri" pitchFamily="34" charset="0"/>
                <a:cs typeface="Calibri" pitchFamily="34" charset="0"/>
              </a:rPr>
              <a:t>patcom@ieee.org</a:t>
            </a:r>
            <a:r>
              <a:rPr lang="en-US" altLang="en-US" sz="1500" dirty="0">
                <a:solidFill>
                  <a:schemeClr val="tx1"/>
                </a:solidFill>
                <a:latin typeface="Calibri" pitchFamily="34" charset="0"/>
                <a:cs typeface="Calibri" pitchFamily="34" charset="0"/>
              </a:rPr>
              <a:t>);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a:buSzPct val="150000"/>
              <a:defRPr/>
            </a:pPr>
            <a:endParaRPr lang="en-US" altLang="en-US" sz="1500" dirty="0">
              <a:solidFill>
                <a:schemeClr val="tx1"/>
              </a:solidFill>
              <a:latin typeface="Calibri" pitchFamily="34" charset="0"/>
              <a:cs typeface="Calibri" pitchFamily="34" charset="0"/>
            </a:endParaRPr>
          </a:p>
          <a:p>
            <a:pPr marL="285750" indent="-285750">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458788" indent="-458788">
              <a:defRPr/>
            </a:pPr>
            <a:r>
              <a:rPr lang="en-US" altLang="en-US" sz="1500" dirty="0">
                <a:solidFill>
                  <a:schemeClr val="tx1"/>
                </a:solidFill>
                <a:latin typeface="Calibri" pitchFamily="34" charset="0"/>
                <a:cs typeface="Calibri" pitchFamily="34" charset="0"/>
              </a:rPr>
              <a:t>	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25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1625600"/>
            <a:ext cx="7770813" cy="4334687"/>
          </a:xfrm>
        </p:spPr>
        <p:txBody>
          <a:bodyPr>
            <a:normAutofit/>
          </a:bodyPr>
          <a:lstStyle/>
          <a:p>
            <a:pPr>
              <a:lnSpc>
                <a:spcPct val="80000"/>
              </a:lnSpc>
              <a:spcAft>
                <a:spcPct val="40000"/>
              </a:spcAft>
              <a:buSzPct val="150000"/>
              <a:defRPr/>
            </a:pPr>
            <a:r>
              <a:rPr lang="en-US" altLang="en-US"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defRPr/>
            </a:pPr>
            <a:r>
              <a:rPr lang="en-GB" altLang="en-US" sz="24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24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defRPr/>
            </a:pPr>
            <a:r>
              <a:rPr lang="en-US" altLang="en-US"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900" dirty="0">
                <a:solidFill>
                  <a:schemeClr val="tx1"/>
                </a:solidFill>
                <a:latin typeface="Calibri" panose="020F0502020204030204" pitchFamily="34" charset="0"/>
                <a:cs typeface="Calibri" panose="020F0502020204030204" pitchFamily="34" charset="0"/>
              </a:rPr>
              <a:t>---------------------------------------------------------------   </a:t>
            </a:r>
            <a:endParaRPr lang="en-US" altLang="en-US" sz="12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200" dirty="0">
                <a:solidFill>
                  <a:schemeClr val="tx1"/>
                </a:solidFill>
                <a:latin typeface="Calibri" panose="020F0502020204030204" pitchFamily="34" charset="0"/>
                <a:cs typeface="Calibri" panose="020F0502020204030204" pitchFamily="34" charset="0"/>
              </a:rPr>
              <a:t>For more details, see </a:t>
            </a:r>
            <a:r>
              <a:rPr lang="en-US" altLang="en-US" sz="12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200" dirty="0">
                <a:solidFill>
                  <a:schemeClr val="tx1"/>
                </a:solidFill>
                <a:latin typeface="Calibri" panose="020F0502020204030204" pitchFamily="34" charset="0"/>
                <a:cs typeface="Calibri" panose="020F0502020204030204" pitchFamily="34" charset="0"/>
              </a:rPr>
              <a:t>, clause 5.3.10 and </a:t>
            </a:r>
            <a:br>
              <a:rPr lang="en-US" altLang="en-US" sz="1200" dirty="0">
                <a:solidFill>
                  <a:schemeClr val="tx1"/>
                </a:solidFill>
                <a:latin typeface="Calibri" panose="020F0502020204030204" pitchFamily="34" charset="0"/>
                <a:cs typeface="Calibri" panose="020F0502020204030204" pitchFamily="34" charset="0"/>
              </a:rPr>
            </a:br>
            <a:r>
              <a:rPr lang="en-US" altLang="en-US" sz="12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20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2137244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9066</TotalTime>
  <Words>1724</Words>
  <Application>Microsoft Macintosh PowerPoint</Application>
  <PresentationFormat>On-screen Show (4:3)</PresentationFormat>
  <Paragraphs>140</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Helvetica</vt:lpstr>
      <vt:lpstr>Helvetica Neue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PowerPoint Presentation</vt:lpstr>
      <vt:lpstr>Other guidelines for IEEE WG meetings</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100</cp:revision>
  <dcterms:modified xsi:type="dcterms:W3CDTF">2021-06-17T14:01:53Z</dcterms:modified>
</cp:coreProperties>
</file>