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59" r:id="rId5"/>
    <p:sldId id="261" r:id="rId6"/>
    <p:sldId id="269" r:id="rId7"/>
    <p:sldId id="262" r:id="rId8"/>
    <p:sldId id="271" r:id="rId9"/>
    <p:sldId id="289" r:id="rId10"/>
    <p:sldId id="266" r:id="rId11"/>
    <p:sldId id="290" r:id="rId12"/>
    <p:sldId id="283" r:id="rId13"/>
    <p:sldId id="288" r:id="rId14"/>
    <p:sldId id="296" r:id="rId15"/>
    <p:sldId id="293" r:id="rId16"/>
    <p:sldId id="267" r:id="rId1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74"/>
    <p:restoredTop sz="96786"/>
  </p:normalViewPr>
  <p:slideViewPr>
    <p:cSldViewPr snapToGrid="0" snapToObjects="1">
      <p:cViewPr varScale="1">
        <p:scale>
          <a:sx n="152" d="100"/>
          <a:sy n="152" d="100"/>
        </p:scale>
        <p:origin x="21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9270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June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3176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0918r2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3"/>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June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1-06-02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June</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44271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b="1" spc="-1" dirty="0">
                <a:latin typeface="Times New Roman"/>
                <a:cs typeface="Times New Roman"/>
                <a:sym typeface="Times New Roman"/>
              </a:rPr>
              <a:t>Thurs</a:t>
            </a:r>
            <a:r>
              <a:rPr kumimoji="0" lang="en-US" sz="2200" b="1" i="0" u="none" strike="noStrike" kern="0" cap="none" spc="-1" normalizeH="0" baseline="0" noProof="0" dirty="0">
                <a:ln>
                  <a:noFill/>
                </a:ln>
                <a:solidFill>
                  <a:srgbClr val="000000"/>
                </a:solidFill>
                <a:effectLst/>
                <a:uLnTx/>
                <a:uFillTx/>
                <a:latin typeface="Times New Roman"/>
                <a:cs typeface="Times New Roman"/>
                <a:sym typeface="Times New Roman"/>
              </a:rPr>
              <a:t>day June 17, 9:00 EDT</a:t>
            </a:r>
            <a:endParaRPr kumimoji="0" sz="22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b="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b="1" spc="-1" dirty="0">
                <a:latin typeface="Times New Roman"/>
                <a:cs typeface="Times New Roman"/>
                <a:sym typeface="Times New Roman"/>
              </a:rPr>
              <a:t>Call for submissions</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rPr>
              <a:t>Reminder of upcoming </a:t>
            </a:r>
            <a:r>
              <a:rPr kumimoji="0" lang="en-US" sz="2000" b="1" i="0" u="none" strike="noStrike" kern="0" cap="none" spc="-1" normalizeH="0" baseline="0" noProof="0" dirty="0">
                <a:ln>
                  <a:noFill/>
                </a:ln>
                <a:solidFill>
                  <a:schemeClr val="tx1"/>
                </a:solidFill>
                <a:effectLst/>
                <a:uLnTx/>
                <a:uFillTx/>
                <a:latin typeface="Times New Roman"/>
                <a:cs typeface="Times New Roman"/>
                <a:sym typeface="Times New Roman"/>
              </a:rPr>
              <a:t>teleconferences: </a:t>
            </a:r>
            <a:r>
              <a:rPr lang="en-US" sz="2000" b="1" dirty="0">
                <a:solidFill>
                  <a:schemeClr val="tx1"/>
                </a:solidFill>
                <a:latin typeface="Times New Roman" panose="02020603050405020304" pitchFamily="18" charset="0"/>
                <a:cs typeface="Times New Roman" panose="02020603050405020304" pitchFamily="18" charset="0"/>
              </a:rPr>
              <a:t> 7/1</a:t>
            </a:r>
            <a:endParaRPr kumimoji="0" lang="en-US" sz="2000" b="1" i="0" u="none" strike="noStrike" kern="0" cap="none" spc="-1" normalizeH="0" baseline="0" noProof="0" dirty="0">
              <a:ln>
                <a:noFill/>
              </a:ln>
              <a:solidFill>
                <a:schemeClr val="tx1"/>
              </a:solidFill>
              <a:effectLst/>
              <a:uLnTx/>
              <a:uFillTx/>
              <a:latin typeface="Times New Roman"/>
              <a:cs typeface="Times New Roman"/>
              <a:sym typeface="Times New Roman"/>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2000" b="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rPr>
              <a:t>Presentation of </a:t>
            </a:r>
            <a:r>
              <a:rPr lang="en-US" sz="2000" b="1" spc="-1" dirty="0">
                <a:latin typeface="Times New Roman" panose="02020603050405020304" pitchFamily="18" charset="0"/>
                <a:cs typeface="Times New Roman" panose="02020603050405020304" pitchFamily="18" charset="0"/>
                <a:sym typeface="Arial"/>
              </a:rPr>
              <a:t>a proposal to enhance PASN with an ‘FT</a:t>
            </a:r>
            <a:r>
              <a:rPr lang="en-US" sz="2000" b="1" spc="-1">
                <a:latin typeface="Times New Roman" panose="02020603050405020304" pitchFamily="18" charset="0"/>
                <a:cs typeface="Times New Roman" panose="02020603050405020304" pitchFamily="18" charset="0"/>
                <a:sym typeface="Arial"/>
              </a:rPr>
              <a:t>” mode, 11/21-985r0</a:t>
            </a:r>
            <a:endParaRPr lang="en-US" sz="2000" b="1" spc="-1" dirty="0">
              <a:latin typeface="Times New Roman" panose="02020603050405020304" pitchFamily="18" charset="0"/>
              <a:cs typeface="Times New Roman" panose="02020603050405020304" pitchFamily="18" charset="0"/>
              <a:sym typeface="Arial"/>
            </a:endParaRPr>
          </a:p>
          <a:p>
            <a:pPr marL="342900" indent="-342900">
              <a:buFont typeface="Arial" panose="020B0604020202020204" pitchFamily="34" charset="0"/>
              <a:buChar char="•"/>
              <a:defRPr sz="1500" spc="-1">
                <a:latin typeface="Arial"/>
                <a:ea typeface="Arial"/>
                <a:cs typeface="Arial"/>
                <a:sym typeface="Arial"/>
              </a:defRPr>
            </a:pPr>
            <a:endParaRPr lang="en-US" sz="2000" b="1" spc="-1" dirty="0">
              <a:latin typeface="Times New Roman" panose="02020603050405020304" pitchFamily="18" charset="0"/>
              <a:cs typeface="Times New Roman" panose="02020603050405020304" pitchFamily="18" charset="0"/>
              <a:sym typeface="Arial"/>
            </a:endParaRPr>
          </a:p>
          <a:p>
            <a:pPr marL="342900" indent="-342900">
              <a:buFont typeface="Arial" panose="020B0604020202020204" pitchFamily="34" charset="0"/>
              <a:buChar char="•"/>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Any new topics?</a:t>
            </a: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342900" marR="0" lvl="0" indent="-3429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sz="1500" spc="-1">
                <a:latin typeface="Arial"/>
                <a:ea typeface="Arial"/>
                <a:cs typeface="Arial"/>
                <a:sym typeface="Arial"/>
              </a:defRPr>
            </a:pP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Adjourn</a:t>
            </a:r>
            <a:endParaRPr kumimoji="0"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4700157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June</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June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June 17</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9002</TotalTime>
  <Words>1704</Words>
  <Application>Microsoft Macintosh PowerPoint</Application>
  <PresentationFormat>On-screen Show (4:3)</PresentationFormat>
  <Paragraphs>139</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Helvetica</vt:lpstr>
      <vt:lpstr>Helvetica Neue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PowerPoint Presentation</vt:lpstr>
      <vt:lpstr>Other guidelines for IEEE WG meetings</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98</cp:revision>
  <dcterms:modified xsi:type="dcterms:W3CDTF">2021-06-16T21:22:59Z</dcterms:modified>
</cp:coreProperties>
</file>