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6"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4"/>
    <p:restoredTop sz="96786"/>
  </p:normalViewPr>
  <p:slideViewPr>
    <p:cSldViewPr snapToGrid="0" snapToObjects="1">
      <p:cViewPr varScale="1">
        <p:scale>
          <a:sx n="124" d="100"/>
          <a:sy n="124" d="100"/>
        </p:scale>
        <p:origin x="18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0918r0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computer.org/volunteering/boards-and-committees/standards-activities/committees/cybersecurity-privacy"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June</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8888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June 3,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Call for submissions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Introduction and discussion with Eric Hibbard, chair of Cybersecurity and Privacy Standards Committee</a:t>
            </a:r>
            <a:r>
              <a:rPr kumimoji="0" lang="en-US" sz="2000" b="1" i="0" u="none" strike="noStrike" kern="0" cap="none" spc="-1" normalizeH="0" baseline="0" noProof="0">
                <a:ln>
                  <a:noFill/>
                </a:ln>
                <a:solidFill>
                  <a:srgbClr val="000000"/>
                </a:solidFill>
                <a:effectLst/>
                <a:uLnTx/>
                <a:uFillTx/>
                <a:latin typeface="Times New Roman" panose="02020603050405020304" pitchFamily="18" charset="0"/>
                <a:cs typeface="Times New Roman" panose="02020603050405020304" pitchFamily="18" charset="0"/>
                <a:sym typeface="Arial"/>
              </a:rPr>
              <a:t>. </a:t>
            </a:r>
          </a:p>
          <a:p>
            <a:pPr marL="342900" lvl="0" indent="-342900">
              <a:buFont typeface="Arial" panose="020B0604020202020204" pitchFamily="34" charset="0"/>
              <a:buChar char="•"/>
              <a:defRPr sz="1500" spc="-1">
                <a:latin typeface="Arial"/>
                <a:ea typeface="Arial"/>
                <a:cs typeface="Arial"/>
                <a:sym typeface="Arial"/>
              </a:defRPr>
            </a:pPr>
            <a:r>
              <a:rPr lang="en-US" sz="1500" u="sng">
                <a:sym typeface="Arial"/>
                <a:hlinkClick r:id="rId2" tooltip="https://www.computer.org/volunteering/boards-and-committees/standards-activities/committees/cybersecurity-privacy"/>
              </a:rPr>
              <a:t>https</a:t>
            </a:r>
            <a:r>
              <a:rPr lang="en-US" sz="1500" u="sng" dirty="0">
                <a:sym typeface="Arial"/>
                <a:hlinkClick r:id="rId2" tooltip="https://www.computer.org/volunteering/boards-and-committees/standards-activities/committees/cybersecurity-privacy"/>
              </a:rPr>
              <a:t>://www.computer.org/volunteering/boards-and-committees/standards-activities/committees/cybersecurity-privacy</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June</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June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3</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8816</TotalTime>
  <Words>1723</Words>
  <Application>Microsoft Macintosh PowerPoint</Application>
  <PresentationFormat>On-screen Show (4:3)</PresentationFormat>
  <Paragraphs>140</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96</cp:revision>
  <dcterms:modified xsi:type="dcterms:W3CDTF">2021-06-02T13:14:54Z</dcterms:modified>
</cp:coreProperties>
</file>