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2" r:id="rId6"/>
    <p:sldId id="287" r:id="rId7"/>
    <p:sldId id="292" r:id="rId8"/>
    <p:sldId id="293" r:id="rId9"/>
    <p:sldId id="294" r:id="rId10"/>
    <p:sldId id="297" r:id="rId11"/>
    <p:sldId id="296" r:id="rId12"/>
    <p:sldId id="275" r:id="rId13"/>
    <p:sldId id="299" r:id="rId14"/>
    <p:sldId id="29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, Cheng" initials="CC" lastIdx="10" clrIdx="0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2" name="Da Silva, Claudio" initials="DSC" lastIdx="1" clrIdx="1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5" autoAdjust="0"/>
    <p:restoredTop sz="95739" autoAdjust="0"/>
  </p:normalViewPr>
  <p:slideViewPr>
    <p:cSldViewPr>
      <p:cViewPr varScale="1">
        <p:scale>
          <a:sx n="89" d="100"/>
          <a:sy n="89" d="100"/>
        </p:scale>
        <p:origin x="1266" y="8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 Silva, Claudio" userId="8f1bd5ce-82a4-4ca6-b828-adc3a3708a96" providerId="ADAL" clId="{DBB8EB67-9A2D-47AF-AE25-48C6BC8B5E5C}"/>
    <pc:docChg chg="modSld modMainMaster">
      <pc:chgData name="Da Silva, Claudio" userId="8f1bd5ce-82a4-4ca6-b828-adc3a3708a96" providerId="ADAL" clId="{DBB8EB67-9A2D-47AF-AE25-48C6BC8B5E5C}" dt="2021-06-22T15:04:38.461" v="3" actId="6549"/>
      <pc:docMkLst>
        <pc:docMk/>
      </pc:docMkLst>
      <pc:sldChg chg="modSp mod">
        <pc:chgData name="Da Silva, Claudio" userId="8f1bd5ce-82a4-4ca6-b828-adc3a3708a96" providerId="ADAL" clId="{DBB8EB67-9A2D-47AF-AE25-48C6BC8B5E5C}" dt="2021-06-22T15:04:11.212" v="1" actId="20577"/>
        <pc:sldMkLst>
          <pc:docMk/>
          <pc:sldMk cId="1325967739" sldId="298"/>
        </pc:sldMkLst>
        <pc:spChg chg="mod">
          <ac:chgData name="Da Silva, Claudio" userId="8f1bd5ce-82a4-4ca6-b828-adc3a3708a96" providerId="ADAL" clId="{DBB8EB67-9A2D-47AF-AE25-48C6BC8B5E5C}" dt="2021-06-22T15:04:11.212" v="1" actId="20577"/>
          <ac:spMkLst>
            <pc:docMk/>
            <pc:sldMk cId="1325967739" sldId="298"/>
            <ac:spMk id="2" creationId="{00000000-0000-0000-0000-000000000000}"/>
          </ac:spMkLst>
        </pc:spChg>
      </pc:sldChg>
      <pc:sldMasterChg chg="modSp mod">
        <pc:chgData name="Da Silva, Claudio" userId="8f1bd5ce-82a4-4ca6-b828-adc3a3708a96" providerId="ADAL" clId="{DBB8EB67-9A2D-47AF-AE25-48C6BC8B5E5C}" dt="2021-06-22T15:04:38.461" v="3" actId="6549"/>
        <pc:sldMasterMkLst>
          <pc:docMk/>
          <pc:sldMasterMk cId="0" sldId="2147483648"/>
        </pc:sldMasterMkLst>
        <pc:spChg chg="mod">
          <ac:chgData name="Da Silva, Claudio" userId="8f1bd5ce-82a4-4ca6-b828-adc3a3708a96" providerId="ADAL" clId="{DBB8EB67-9A2D-47AF-AE25-48C6BC8B5E5C}" dt="2021-06-22T15:04:38.461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Claudio da Silva,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0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7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26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0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08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0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Claudio da Silva,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8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Claudio da Silva,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Sensing Measurements: Interfaces and Reporting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4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2020-06-16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256011"/>
              </p:ext>
            </p:extLst>
          </p:nvPr>
        </p:nvGraphicFramePr>
        <p:xfrm>
          <a:off x="985838" y="3225800"/>
          <a:ext cx="9821862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016" imgH="2565212" progId="Word.Document.8">
                  <p:embed/>
                </p:oleObj>
              </mc:Choice>
              <mc:Fallback>
                <p:oleObj name="Document" r:id="rId4" imgW="10444016" imgH="25652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225800"/>
                        <a:ext cx="9821862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32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SP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267200"/>
          </a:xfrm>
          <a:ln/>
        </p:spPr>
        <p:txBody>
          <a:bodyPr/>
          <a:lstStyle/>
          <a:p>
            <a:r>
              <a:rPr lang="en-US" b="0" dirty="0"/>
              <a:t>Do you agree to add the following statement to the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CSI (that is, the channel measured during the training symbols of a received PPDU) is a type of sensing measurement result for sub-7 GHz WLAN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678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SP 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28800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Do you agree to add the following text to the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 enable sub-7 GHz WLAN sensing, an RXVECTOR parameter CSI_ESTIMATE is defined that contains the channel measured during the training symbols of the received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Sensing Measurement Report frame, which allows a sensing receiver to report sensing measurements, is defined. This new frame contains at least the following two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Measurement report control field: Contains information necessary to interpret the measurement report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Measurement report field: Carries CSI measurements obtained by a sensing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format of CSI_ESTIMATE is the same one used in the measurement report field within the Sensing Measurement Report frame.  The format of CSI_ESTIMATE is TBD.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Transmission of the Sensing Measurement Report frame is initiated by an MLME primitive.  Both immediate and delayed reporting are acceptable.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967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58986"/>
            <a:ext cx="10361084" cy="3808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b="0" dirty="0"/>
              <a:t>The P802.11bf PAR defines that the amendment enables a “</a:t>
            </a:r>
            <a:r>
              <a:rPr lang="en-US" sz="2200" b="0" dirty="0"/>
              <a:t>MAC service interface for layers above the MAC to request and retrieve WLAN sensing measurements.”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 the main definitions necessary for (1) the PHY inform the MAC of obtained sensing measurements and (2) a sensing receiver report sensing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consider the specific case in which the sensing measurements are channel estimates (CSI).  Our focus is on sub-7 GHz WLAN sensing.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Refer to 21/0357r1 for a discussion on the value of CSI measurements for WLAN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FBD946-C4BA-455B-86F1-1CC93736FC3D}"/>
              </a:ext>
            </a:extLst>
          </p:cNvPr>
          <p:cNvSpPr txBox="1"/>
          <p:nvPr/>
        </p:nvSpPr>
        <p:spPr>
          <a:xfrm>
            <a:off x="5755216" y="5481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9E4C46-ED70-4320-9DB2-E969F8139965}"/>
              </a:ext>
            </a:extLst>
          </p:cNvPr>
          <p:cNvSpPr txBox="1"/>
          <p:nvPr/>
        </p:nvSpPr>
        <p:spPr>
          <a:xfrm>
            <a:off x="5450416" y="3729335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A1908C-F669-476B-AB9A-078D844629E9}"/>
              </a:ext>
            </a:extLst>
          </p:cNvPr>
          <p:cNvSpPr txBox="1"/>
          <p:nvPr/>
        </p:nvSpPr>
        <p:spPr>
          <a:xfrm>
            <a:off x="5450416" y="1871007"/>
            <a:ext cx="137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880946-7211-4088-99C7-3E66CD3B9BDD}"/>
              </a:ext>
            </a:extLst>
          </p:cNvPr>
          <p:cNvSpPr txBox="1"/>
          <p:nvPr/>
        </p:nvSpPr>
        <p:spPr>
          <a:xfrm>
            <a:off x="1589132" y="4419600"/>
            <a:ext cx="4583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RXVECTOR parameter reported to the MAC if corresponding MIB attribute is activated.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109947-C2F4-418F-BA5C-AF7B786C03D8}"/>
              </a:ext>
            </a:extLst>
          </p:cNvPr>
          <p:cNvCxnSpPr/>
          <p:nvPr/>
        </p:nvCxnSpPr>
        <p:spPr bwMode="auto">
          <a:xfrm flipV="1">
            <a:off x="6060016" y="4343400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470C99E-8169-47DD-AD83-49F1D77F6A3F}"/>
              </a:ext>
            </a:extLst>
          </p:cNvPr>
          <p:cNvSpPr txBox="1"/>
          <p:nvPr/>
        </p:nvSpPr>
        <p:spPr>
          <a:xfrm>
            <a:off x="6629400" y="4394537"/>
            <a:ext cx="3845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Sensing measurement report frame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Control field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Formatted measurements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8BF49B-9B1F-4545-837A-2345C692B30E}"/>
              </a:ext>
            </a:extLst>
          </p:cNvPr>
          <p:cNvSpPr txBox="1"/>
          <p:nvPr/>
        </p:nvSpPr>
        <p:spPr>
          <a:xfrm>
            <a:off x="3393016" y="26670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New primitives</a:t>
            </a: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MLME SAP interface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484171-8924-4121-9B04-B75C6FB44CC0}"/>
              </a:ext>
            </a:extLst>
          </p:cNvPr>
          <p:cNvCxnSpPr/>
          <p:nvPr/>
        </p:nvCxnSpPr>
        <p:spPr bwMode="auto">
          <a:xfrm flipV="1">
            <a:off x="6248400" y="4343400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88CA77-CB46-4135-B5C4-A805A4C93EF6}"/>
              </a:ext>
            </a:extLst>
          </p:cNvPr>
          <p:cNvCxnSpPr/>
          <p:nvPr/>
        </p:nvCxnSpPr>
        <p:spPr bwMode="auto">
          <a:xfrm flipV="1">
            <a:off x="6060016" y="2519065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9E0EA48-4B20-4472-B759-95FC22BB3B2C}"/>
              </a:ext>
            </a:extLst>
          </p:cNvPr>
          <p:cNvCxnSpPr/>
          <p:nvPr/>
        </p:nvCxnSpPr>
        <p:spPr bwMode="auto">
          <a:xfrm flipV="1">
            <a:off x="6248400" y="2519065"/>
            <a:ext cx="0" cy="106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0825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RXVECTOR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1"/>
            <a:ext cx="10361084" cy="140050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 new RXVECTOR parameter would have to be defined to carry CSI measurements.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0D27D-939E-48D3-AF5C-47243D82A804}"/>
              </a:ext>
            </a:extLst>
          </p:cNvPr>
          <p:cNvSpPr/>
          <p:nvPr/>
        </p:nvSpPr>
        <p:spPr>
          <a:xfrm>
            <a:off x="965201" y="5292804"/>
            <a:ext cx="10693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Format of the parameter is defined in Clause 9.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  Worth noting that the PAR defines that the amendment defines modifications “…to the PHY service interface” of sub-7 GHz </a:t>
            </a:r>
            <a:r>
              <a:rPr lang="en-US" sz="2200" dirty="0" err="1">
                <a:solidFill>
                  <a:schemeClr val="tx1"/>
                </a:solidFill>
              </a:rPr>
              <a:t>PHYs.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8A9C43-B953-432B-9462-4AC0E315D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93" y="2462132"/>
            <a:ext cx="68199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6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Frames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2009775"/>
            <a:ext cx="10361084" cy="37814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To allow </a:t>
            </a:r>
            <a:r>
              <a:rPr lang="en-US" sz="2200" b="0" dirty="0"/>
              <a:t>a sensing receiver report sensing measurements to a second STA, </a:t>
            </a:r>
            <a:r>
              <a:rPr lang="en-US" sz="2200" b="0" dirty="0">
                <a:solidFill>
                  <a:schemeClr val="tx1"/>
                </a:solidFill>
              </a:rPr>
              <a:t>a “Sensing Measurement Report frame” would have to be defined (Clause 9).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Action No Ack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At least two fields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measurement report control field: Contains information necessary for a receiving STA to interpret the measurement report field.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Measurement report </a:t>
            </a:r>
            <a:r>
              <a:rPr lang="en-US" sz="1600" dirty="0">
                <a:solidFill>
                  <a:schemeClr val="tx1"/>
                </a:solidFill>
              </a:rPr>
              <a:t>field: Carries CSI measurements obtained by a sensing receiver as described in (Clause 11).</a:t>
            </a:r>
            <a:endParaRPr lang="en-US" sz="1600" b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Also possible/advisable to create a companion protected frame.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519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Report control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933575"/>
            <a:ext cx="10361084" cy="32480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Contains information necessary for a receiving STA to interpret the CSI Measurement Report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Subfields necessary may include: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Bandwidth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receive chains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space-time streams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</a:t>
            </a:r>
            <a:r>
              <a:rPr lang="en-US" sz="1800" b="0" dirty="0">
                <a:solidFill>
                  <a:schemeClr val="tx1"/>
                </a:solidFill>
              </a:rPr>
              <a:t>umber of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358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53016" y="1878004"/>
            <a:ext cx="10424584" cy="71279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Possible format, which borrows from the compressed beamforming definition, could be: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53D4DD-5750-4B3D-A65B-7B27E968C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7" y="2637136"/>
            <a:ext cx="6413733" cy="30000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E8ED58-F428-4859-B024-5FFA9604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5415" y="3374466"/>
            <a:ext cx="5474185" cy="226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5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Measurement report field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447800"/>
            <a:ext cx="10361084" cy="11906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For subcarrier ordering and to define grouping factors, we could re-use values defined for beamforming feedback.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DA4518-462E-4A13-A1B8-3231676C8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2209800"/>
            <a:ext cx="5486400" cy="461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16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7387"/>
            <a:ext cx="10361084" cy="1065213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133600"/>
            <a:ext cx="10361084" cy="3352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b="0" dirty="0"/>
              <a:t>There is consensus on the importance of defining CSI as a sensing measurement type for sub-7 GHz sensing.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In this contribution, we outlined the main definitions necessary to enable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</a:t>
            </a:r>
            <a:r>
              <a:rPr lang="en-US" sz="1800" b="0" dirty="0"/>
              <a:t>he PHY to inform the MAC of obtained CSI measurements and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</a:t>
            </a:r>
            <a:r>
              <a:rPr lang="en-US" sz="1800" b="0" dirty="0"/>
              <a:t> sensing receiver to report CSI measurements to a second STA.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b="0" dirty="0"/>
              <a:t>Our goal is to bring a more detailed contribution that builds upon the framework here described and that addresses comments and suggestions made by </a:t>
            </a:r>
            <a:r>
              <a:rPr lang="en-GB" sz="2200" b="0" dirty="0" err="1"/>
              <a:t>TGbf</a:t>
            </a:r>
            <a:r>
              <a:rPr lang="en-GB" sz="2200" b="0" dirty="0"/>
              <a:t>.</a:t>
            </a:r>
            <a:endParaRPr lang="en-GB" sz="2200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200" b="0" dirty="0"/>
              <a:t>We welcome comments and suggestions.</a:t>
            </a:r>
          </a:p>
          <a:p>
            <a:pPr lvl="1">
              <a:buFont typeface="Times New Roman" pitchFamily="16" charset="0"/>
              <a:buChar char="•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211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657DB3CA89C42BAF60DC4AEE10EDE" ma:contentTypeVersion="2" ma:contentTypeDescription="Create a new document." ma:contentTypeScope="" ma:versionID="128ca2f73f9db652eefae7f9bd30b558">
  <xsd:schema xmlns:xsd="http://www.w3.org/2001/XMLSchema" xmlns:xs="http://www.w3.org/2001/XMLSchema" xmlns:p="http://schemas.microsoft.com/office/2006/metadata/properties" xmlns:ns3="afff7df5-a137-4180-a445-635b252ac6e7" targetNamespace="http://schemas.microsoft.com/office/2006/metadata/properties" ma:root="true" ma:fieldsID="1ede7b0be098b04111c9bd7791ddb925" ns3:_="">
    <xsd:import namespace="afff7df5-a137-4180-a445-635b252ac6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f7df5-a137-4180-a445-635b252ac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02128B-0A30-48A0-B2EA-35DAE5D1AA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1001AB-0A7A-4FF7-A085-0FD5CA438E46}">
  <ds:schemaRefs>
    <ds:schemaRef ds:uri="http://schemas.openxmlformats.org/package/2006/metadata/core-properties"/>
    <ds:schemaRef ds:uri="afff7df5-a137-4180-a445-635b252ac6e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17B9101-8F2B-4F51-97F0-18905228C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f7df5-a137-4180-a445-635b252ac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13045</TotalTime>
  <Words>915</Words>
  <Application>Microsoft Office PowerPoint</Application>
  <PresentationFormat>Widescreen</PresentationFormat>
  <Paragraphs>140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Sensing Measurements: Interfaces and Reporting</vt:lpstr>
      <vt:lpstr>Abstract</vt:lpstr>
      <vt:lpstr>Overview</vt:lpstr>
      <vt:lpstr>RXVECTOR</vt:lpstr>
      <vt:lpstr>Frames</vt:lpstr>
      <vt:lpstr>Report control field</vt:lpstr>
      <vt:lpstr>Measurement report field</vt:lpstr>
      <vt:lpstr>Measurement report field</vt:lpstr>
      <vt:lpstr>Conclusions</vt:lpstr>
      <vt:lpstr>SP 1</vt:lpstr>
      <vt:lpstr>SP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Da Silva, Claudio</dc:creator>
  <cp:keywords>CTPClassification=CTP_NT</cp:keywords>
  <cp:lastModifiedBy>Da Silva, Claudio</cp:lastModifiedBy>
  <cp:revision>229</cp:revision>
  <cp:lastPrinted>1601-01-01T00:00:00Z</cp:lastPrinted>
  <dcterms:created xsi:type="dcterms:W3CDTF">2020-05-20T17:17:47Z</dcterms:created>
  <dcterms:modified xsi:type="dcterms:W3CDTF">2021-06-22T15:04:47Z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743f92af-08b0-4dff-8c5f-172a111e8621</vt:lpwstr>
  </property>
  <property fmtid="{D5CDD505-2E9C-101B-9397-08002B2CF9AE}" pid="3" name="CTP_TimeStamp">
    <vt:lpwstr>2020-06-03 23:16:23Z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0x010100D53657DB3CA89C42BAF60DC4AEE10EDE</vt:lpwstr>
  </property>
</Properties>
</file>