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9" r:id="rId29"/>
    <p:sldId id="330" r:id="rId30"/>
    <p:sldId id="327" r:id="rId3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92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320B00D9-C656-034F-8EF4-B3F7C59E393C}"/>
    <pc:docChg chg="modSld modMainMaster">
      <pc:chgData name="森岡仁志" userId="7a42701a-7c09-458a-b0ad-7bd4302a8487" providerId="ADAL" clId="{320B00D9-C656-034F-8EF4-B3F7C59E393C}" dt="2021-08-10T12:08:47.853" v="3" actId="20577"/>
      <pc:docMkLst>
        <pc:docMk/>
      </pc:docMkLst>
      <pc:sldChg chg="modSp mod">
        <pc:chgData name="森岡仁志" userId="7a42701a-7c09-458a-b0ad-7bd4302a8487" providerId="ADAL" clId="{320B00D9-C656-034F-8EF4-B3F7C59E393C}" dt="2021-08-10T12:08:47.853" v="3" actId="20577"/>
        <pc:sldMkLst>
          <pc:docMk/>
          <pc:sldMk cId="0" sldId="256"/>
        </pc:sldMkLst>
        <pc:spChg chg="mod">
          <ac:chgData name="森岡仁志" userId="7a42701a-7c09-458a-b0ad-7bd4302a8487" providerId="ADAL" clId="{320B00D9-C656-034F-8EF4-B3F7C59E393C}" dt="2021-08-10T12:08:47.853" v="3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森岡仁志" userId="7a42701a-7c09-458a-b0ad-7bd4302a8487" providerId="ADAL" clId="{320B00D9-C656-034F-8EF4-B3F7C59E393C}" dt="2021-08-10T12:08:31.878" v="0" actId="20577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320B00D9-C656-034F-8EF4-B3F7C59E393C}" dt="2021-08-10T12:08:31.878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7848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for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DL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9105"/>
              </p:ext>
            </p:extLst>
          </p:nvPr>
        </p:nvGraphicFramePr>
        <p:xfrm>
          <a:off x="738553" y="4893684"/>
          <a:ext cx="4372870" cy="86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37256"/>
              </p:ext>
            </p:extLst>
          </p:nvPr>
        </p:nvGraphicFramePr>
        <p:xfrm>
          <a:off x="8008349" y="2368399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872762"/>
              </p:ext>
            </p:extLst>
          </p:nvPr>
        </p:nvGraphicFramePr>
        <p:xfrm>
          <a:off x="8008349" y="3299640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0311"/>
              </p:ext>
            </p:extLst>
          </p:nvPr>
        </p:nvGraphicFramePr>
        <p:xfrm>
          <a:off x="7990048" y="4254667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DFB5A8E-0ECD-5241-8083-206604C5C202}"/>
              </a:ext>
            </a:extLst>
          </p:cNvPr>
          <p:cNvSpPr txBox="1"/>
          <p:nvPr/>
        </p:nvSpPr>
        <p:spPr>
          <a:xfrm>
            <a:off x="3658850" y="3098739"/>
            <a:ext cx="3079241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multicast packets are forwarded to all APs.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5C94C-7C45-D344-89C9-51F7ABD1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 List Usage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FB33E1-9093-F341-94BD-3EA9E8890A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9D938B-57D1-944B-9691-597DE80F42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893337F-5BEC-5E47-BA21-6BC2510E20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C94AF3-7DDC-3B4E-B3C5-9D8F01C6DA3C}"/>
              </a:ext>
            </a:extLst>
          </p:cNvPr>
          <p:cNvSpPr/>
          <p:nvPr/>
        </p:nvSpPr>
        <p:spPr bwMode="auto">
          <a:xfrm>
            <a:off x="1731078" y="1735536"/>
            <a:ext cx="9297564" cy="135625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12">
            <a:extLst>
              <a:ext uri="{FF2B5EF4-FFF2-40B4-BE49-F238E27FC236}">
                <a16:creationId xmlns:a16="http://schemas.microsoft.com/office/drawing/2014/main" id="{ECF715AE-268F-614D-9098-59063674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20882"/>
              </p:ext>
            </p:extLst>
          </p:nvPr>
        </p:nvGraphicFramePr>
        <p:xfrm>
          <a:off x="2112356" y="2059460"/>
          <a:ext cx="670337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730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B724FD-C16E-8547-98A0-A6C1F6447956}"/>
              </a:ext>
            </a:extLst>
          </p:cNvPr>
          <p:cNvSpPr txBox="1"/>
          <p:nvPr/>
        </p:nvSpPr>
        <p:spPr>
          <a:xfrm>
            <a:off x="1256228" y="2114201"/>
            <a:ext cx="45717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D6A96C-5E6E-3C46-A648-28BD4655834D}"/>
              </a:ext>
            </a:extLst>
          </p:cNvPr>
          <p:cNvSpPr/>
          <p:nvPr/>
        </p:nvSpPr>
        <p:spPr bwMode="auto">
          <a:xfrm>
            <a:off x="1731078" y="4066938"/>
            <a:ext cx="7084656" cy="205094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A6C65-4899-214C-A369-A7C17A3406E3}"/>
              </a:ext>
            </a:extLst>
          </p:cNvPr>
          <p:cNvSpPr txBox="1"/>
          <p:nvPr/>
        </p:nvSpPr>
        <p:spPr>
          <a:xfrm>
            <a:off x="9777831" y="2125261"/>
            <a:ext cx="1186543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B8E61A-5899-AE42-B9C8-8B94BFA1CA37}"/>
              </a:ext>
            </a:extLst>
          </p:cNvPr>
          <p:cNvCxnSpPr/>
          <p:nvPr/>
        </p:nvCxnSpPr>
        <p:spPr bwMode="auto">
          <a:xfrm>
            <a:off x="8815734" y="2283478"/>
            <a:ext cx="96209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3C7C8A-37A6-E24A-84D8-3DBADDBD3615}"/>
              </a:ext>
            </a:extLst>
          </p:cNvPr>
          <p:cNvSpPr txBox="1"/>
          <p:nvPr/>
        </p:nvSpPr>
        <p:spPr>
          <a:xfrm>
            <a:off x="2370636" y="4542215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26C788-2EE4-3A41-8135-5AD2B9AB4CCF}"/>
              </a:ext>
            </a:extLst>
          </p:cNvPr>
          <p:cNvSpPr txBox="1"/>
          <p:nvPr/>
        </p:nvSpPr>
        <p:spPr>
          <a:xfrm>
            <a:off x="3801592" y="4566641"/>
            <a:ext cx="628698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8127D6F-8E15-6A4B-919C-28856FE3E286}"/>
              </a:ext>
            </a:extLst>
          </p:cNvPr>
          <p:cNvSpPr txBox="1"/>
          <p:nvPr/>
        </p:nvSpPr>
        <p:spPr>
          <a:xfrm>
            <a:off x="7362556" y="4561940"/>
            <a:ext cx="1184940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AED475B-7FC8-1E46-A254-D9C912DDCCD3}"/>
              </a:ext>
            </a:extLst>
          </p:cNvPr>
          <p:cNvCxnSpPr>
            <a:cxnSpLocks/>
          </p:cNvCxnSpPr>
          <p:nvPr/>
        </p:nvCxnSpPr>
        <p:spPr bwMode="auto">
          <a:xfrm>
            <a:off x="3148413" y="4659678"/>
            <a:ext cx="661334" cy="35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ACC1E86-49C3-664C-9C9C-1E32D14EBF61}"/>
              </a:ext>
            </a:extLst>
          </p:cNvPr>
          <p:cNvCxnSpPr>
            <a:cxnSpLocks/>
          </p:cNvCxnSpPr>
          <p:nvPr/>
        </p:nvCxnSpPr>
        <p:spPr bwMode="auto">
          <a:xfrm>
            <a:off x="4430290" y="4637085"/>
            <a:ext cx="2915892" cy="2259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下矢印 9">
            <a:extLst>
              <a:ext uri="{FF2B5EF4-FFF2-40B4-BE49-F238E27FC236}">
                <a16:creationId xmlns:a16="http://schemas.microsoft.com/office/drawing/2014/main" id="{6D01A957-94D7-4E4A-A18A-94481761A777}"/>
              </a:ext>
            </a:extLst>
          </p:cNvPr>
          <p:cNvSpPr/>
          <p:nvPr/>
        </p:nvSpPr>
        <p:spPr bwMode="auto">
          <a:xfrm>
            <a:off x="2559041" y="3029234"/>
            <a:ext cx="484632" cy="151298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21373D-ABD7-2B47-9708-0AEF88F2A055}"/>
              </a:ext>
            </a:extLst>
          </p:cNvPr>
          <p:cNvSpPr txBox="1"/>
          <p:nvPr/>
        </p:nvSpPr>
        <p:spPr>
          <a:xfrm>
            <a:off x="2915166" y="3284691"/>
            <a:ext cx="135434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Resp.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321B10-D0E5-8847-9A27-CE452E85F8CB}"/>
              </a:ext>
            </a:extLst>
          </p:cNvPr>
          <p:cNvSpPr txBox="1"/>
          <p:nvPr/>
        </p:nvSpPr>
        <p:spPr>
          <a:xfrm>
            <a:off x="738499" y="4445604"/>
            <a:ext cx="99257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0C893AA-4C63-194A-BEBB-19A58A3484BC}"/>
              </a:ext>
            </a:extLst>
          </p:cNvPr>
          <p:cNvSpPr txBox="1"/>
          <p:nvPr/>
        </p:nvSpPr>
        <p:spPr>
          <a:xfrm>
            <a:off x="4811370" y="4112614"/>
            <a:ext cx="2179251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for selecting content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 Info for preparing socket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6FE8F26-FE43-004F-9CB8-B5A7C8271E40}"/>
              </a:ext>
            </a:extLst>
          </p:cNvPr>
          <p:cNvSpPr txBox="1"/>
          <p:nvPr/>
        </p:nvSpPr>
        <p:spPr>
          <a:xfrm>
            <a:off x="4829445" y="4873048"/>
            <a:ext cx="2081019" cy="27699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to select content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5768FE0-944B-C645-987D-E534681E66FD}"/>
              </a:ext>
            </a:extLst>
          </p:cNvPr>
          <p:cNvSpPr txBox="1"/>
          <p:nvPr/>
        </p:nvSpPr>
        <p:spPr>
          <a:xfrm>
            <a:off x="9777830" y="2612833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4EF135D3-E43E-1F47-A8AE-AB5580F41805}"/>
              </a:ext>
            </a:extLst>
          </p:cNvPr>
          <p:cNvSpPr/>
          <p:nvPr/>
        </p:nvSpPr>
        <p:spPr bwMode="auto">
          <a:xfrm>
            <a:off x="5849368" y="2512855"/>
            <a:ext cx="3922846" cy="383908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72BA41E-D465-FD41-B37D-48BC95FBAC9F}"/>
              </a:ext>
            </a:extLst>
          </p:cNvPr>
          <p:cNvSpPr/>
          <p:nvPr/>
        </p:nvSpPr>
        <p:spPr bwMode="auto">
          <a:xfrm>
            <a:off x="6925777" y="2511930"/>
            <a:ext cx="2846437" cy="224944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6FA18A3-341D-7C43-B629-E24F896E26DB}"/>
              </a:ext>
            </a:extLst>
          </p:cNvPr>
          <p:cNvSpPr txBox="1"/>
          <p:nvPr/>
        </p:nvSpPr>
        <p:spPr>
          <a:xfrm>
            <a:off x="2419786" y="2690679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下矢印 31">
            <a:extLst>
              <a:ext uri="{FF2B5EF4-FFF2-40B4-BE49-F238E27FC236}">
                <a16:creationId xmlns:a16="http://schemas.microsoft.com/office/drawing/2014/main" id="{4D24BB35-9F51-2941-8033-AD6C807EC202}"/>
              </a:ext>
            </a:extLst>
          </p:cNvPr>
          <p:cNvSpPr/>
          <p:nvPr/>
        </p:nvSpPr>
        <p:spPr bwMode="auto">
          <a:xfrm>
            <a:off x="2636155" y="2530171"/>
            <a:ext cx="358663" cy="16532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D390293C-7B7B-0948-B756-0F425FB68FF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09447" y="4804408"/>
            <a:ext cx="29367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11EBEEE-C261-FF4B-A533-6384F1EE977A}"/>
              </a:ext>
            </a:extLst>
          </p:cNvPr>
          <p:cNvSpPr txBox="1"/>
          <p:nvPr/>
        </p:nvSpPr>
        <p:spPr>
          <a:xfrm>
            <a:off x="2233108" y="5638375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DE9E8E5-ED15-C14D-9D1A-A3760A8002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15486" y="4804408"/>
            <a:ext cx="972485" cy="8339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A77783C-F187-5C46-B0A7-F1E217B9D89C}"/>
              </a:ext>
            </a:extLst>
          </p:cNvPr>
          <p:cNvSpPr txBox="1"/>
          <p:nvPr/>
        </p:nvSpPr>
        <p:spPr>
          <a:xfrm>
            <a:off x="3428981" y="5150047"/>
            <a:ext cx="1976375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for filtering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 </a:t>
            </a:r>
            <a:r>
              <a:rPr kumimoji="1"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</a:t>
            </a:r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authentication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上下矢印 2">
            <a:extLst>
              <a:ext uri="{FF2B5EF4-FFF2-40B4-BE49-F238E27FC236}">
                <a16:creationId xmlns:a16="http://schemas.microsoft.com/office/drawing/2014/main" id="{9E2479D4-E19F-EA44-B399-5FF91963F792}"/>
              </a:ext>
            </a:extLst>
          </p:cNvPr>
          <p:cNvSpPr/>
          <p:nvPr/>
        </p:nvSpPr>
        <p:spPr bwMode="auto">
          <a:xfrm>
            <a:off x="2058599" y="3056542"/>
            <a:ext cx="484632" cy="121615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B61904C-11A0-E840-8BA8-F80EECE49657}"/>
              </a:ext>
            </a:extLst>
          </p:cNvPr>
          <p:cNvSpPr txBox="1"/>
          <p:nvPr/>
        </p:nvSpPr>
        <p:spPr>
          <a:xfrm>
            <a:off x="128525" y="3251143"/>
            <a:ext cx="217239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(w/EBCS Req/Resp element)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(Content ID)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67F7F79-76EF-0842-9E54-C54C065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Filter location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82004</TotalTime>
  <Words>2261</Words>
  <Application>Microsoft Macintosh PowerPoint</Application>
  <PresentationFormat>ワイド画面</PresentationFormat>
  <Paragraphs>647</Paragraphs>
  <Slides>30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5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Practical DL Example</vt:lpstr>
      <vt:lpstr>Content List Usage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176</cp:revision>
  <cp:lastPrinted>1601-01-01T00:00:00Z</cp:lastPrinted>
  <dcterms:created xsi:type="dcterms:W3CDTF">2019-03-11T15:18:40Z</dcterms:created>
  <dcterms:modified xsi:type="dcterms:W3CDTF">2021-08-10T12:08:55Z</dcterms:modified>
</cp:coreProperties>
</file>