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23" r:id="rId4"/>
    <p:sldId id="324" r:id="rId5"/>
    <p:sldId id="325" r:id="rId6"/>
    <p:sldId id="306" r:id="rId7"/>
    <p:sldId id="287" r:id="rId8"/>
    <p:sldId id="285" r:id="rId9"/>
    <p:sldId id="307" r:id="rId10"/>
    <p:sldId id="266" r:id="rId11"/>
    <p:sldId id="259" r:id="rId12"/>
    <p:sldId id="312" r:id="rId13"/>
    <p:sldId id="313" r:id="rId14"/>
    <p:sldId id="314" r:id="rId15"/>
    <p:sldId id="320" r:id="rId16"/>
    <p:sldId id="317" r:id="rId17"/>
    <p:sldId id="318" r:id="rId18"/>
    <p:sldId id="319" r:id="rId19"/>
    <p:sldId id="305" r:id="rId20"/>
    <p:sldId id="321" r:id="rId21"/>
    <p:sldId id="322" r:id="rId22"/>
    <p:sldId id="303" r:id="rId23"/>
    <p:sldId id="308" r:id="rId24"/>
    <p:sldId id="309" r:id="rId25"/>
    <p:sldId id="311" r:id="rId26"/>
    <p:sldId id="326" r:id="rId27"/>
    <p:sldId id="328" r:id="rId28"/>
    <p:sldId id="329" r:id="rId29"/>
    <p:sldId id="330" r:id="rId30"/>
    <p:sldId id="327" r:id="rId3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5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92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岡仁志" userId="7a42701a-7c09-458a-b0ad-7bd4302a8487" providerId="ADAL" clId="{320B00D9-C656-034F-8EF4-B3F7C59E393C}"/>
    <pc:docChg chg="modSld modMainMaster">
      <pc:chgData name="森岡仁志" userId="7a42701a-7c09-458a-b0ad-7bd4302a8487" providerId="ADAL" clId="{320B00D9-C656-034F-8EF4-B3F7C59E393C}" dt="2021-08-10T12:08:47.853" v="3" actId="20577"/>
      <pc:docMkLst>
        <pc:docMk/>
      </pc:docMkLst>
      <pc:sldChg chg="modSp mod">
        <pc:chgData name="森岡仁志" userId="7a42701a-7c09-458a-b0ad-7bd4302a8487" providerId="ADAL" clId="{320B00D9-C656-034F-8EF4-B3F7C59E393C}" dt="2021-08-10T12:08:47.853" v="3" actId="20577"/>
        <pc:sldMkLst>
          <pc:docMk/>
          <pc:sldMk cId="0" sldId="256"/>
        </pc:sldMkLst>
        <pc:spChg chg="mod">
          <ac:chgData name="森岡仁志" userId="7a42701a-7c09-458a-b0ad-7bd4302a8487" providerId="ADAL" clId="{320B00D9-C656-034F-8EF4-B3F7C59E393C}" dt="2021-08-10T12:08:47.853" v="3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森岡仁志" userId="7a42701a-7c09-458a-b0ad-7bd4302a8487" providerId="ADAL" clId="{320B00D9-C656-034F-8EF4-B3F7C59E393C}" dt="2021-08-10T12:08:31.878" v="0" actId="20577"/>
        <pc:sldMasterMkLst>
          <pc:docMk/>
          <pc:sldMasterMk cId="0" sldId="2147483648"/>
        </pc:sldMasterMkLst>
        <pc:spChg chg="mod">
          <ac:chgData name="森岡仁志" userId="7a42701a-7c09-458a-b0ad-7bd4302a8487" providerId="ADAL" clId="{320B00D9-C656-034F-8EF4-B3F7C59E393C}" dt="2021-08-10T12:08:31.878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C8F58-C0F9-F644-A75A-DD47F59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Share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E5CBA-5E25-5949-8B6A-BFE6E4DF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MAC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Beacon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5F201C-B936-D44A-A9A7-03FBAF3454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AEB53A-F023-8541-979A-44E96B7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0605E4-E6D7-5B4D-935A-0007742C2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4" y="1430280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1" y="4727632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9820" y="2558183"/>
            <a:ext cx="32835" cy="20504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226" y="4866131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0" y="5032551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7" y="4608768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DD6AEFB-9D2D-DF43-B2BE-7CD6CE582A0F}"/>
              </a:ext>
            </a:extLst>
          </p:cNvPr>
          <p:cNvSpPr/>
          <p:nvPr/>
        </p:nvSpPr>
        <p:spPr bwMode="auto">
          <a:xfrm>
            <a:off x="6538087" y="3561130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39" y="2124963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5" y="3280016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3" y="1628045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3" y="1628044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9" y="2788805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5" y="1721823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2" y="5019175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5810" y="4583300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5324094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9" y="4916541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3" y="4198437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8" y="4137234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7" y="5171743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3" y="4476941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8" y="4900311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40" y="2416506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6" y="3571559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4" y="1919588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4" y="1919587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69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62" y="1379672"/>
            <a:ext cx="10414000" cy="41148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699141" y="304579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1182" y="292268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13791" y="343707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13791" y="350670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355657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61595" y="312929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53370" y="184940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D85B9F9-B5ED-2449-9012-248885A8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2021 July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9E733C-B451-4E48-9D61-4256D84462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86D0-09EE-5C4C-A461-5B6759343A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E1ECA-D7D0-0642-BC86-A617538867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7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704377"/>
            <a:ext cx="720069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stCxn id="7" idx="3"/>
            <a:endCxn id="85" idx="1"/>
          </p:cNvCxnSpPr>
          <p:nvPr/>
        </p:nvCxnSpPr>
        <p:spPr bwMode="auto">
          <a:xfrm>
            <a:off x="2178922" y="3873654"/>
            <a:ext cx="3258911" cy="517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  <a:endCxn id="70" idx="1"/>
          </p:cNvCxnSpPr>
          <p:nvPr/>
        </p:nvCxnSpPr>
        <p:spPr bwMode="auto">
          <a:xfrm flipV="1">
            <a:off x="4784914" y="2754892"/>
            <a:ext cx="1307339" cy="417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6092253" y="2601003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3175" y="3021630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 flipV="1">
            <a:off x="4784914" y="3172328"/>
            <a:ext cx="1298261" cy="3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1082641" y="3721388"/>
            <a:ext cx="376212" cy="152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CFC5B0ED-2E94-2649-87CF-811463365183}"/>
              </a:ext>
            </a:extLst>
          </p:cNvPr>
          <p:cNvCxnSpPr>
            <a:cxnSpLocks/>
            <a:stCxn id="64" idx="1"/>
            <a:endCxn id="94" idx="0"/>
          </p:cNvCxnSpPr>
          <p:nvPr/>
        </p:nvCxnSpPr>
        <p:spPr bwMode="auto">
          <a:xfrm>
            <a:off x="2983878" y="2154396"/>
            <a:ext cx="754603" cy="231305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5437833" y="3632994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</p:cNvCxnSpPr>
          <p:nvPr/>
        </p:nvCxnSpPr>
        <p:spPr bwMode="auto">
          <a:xfrm>
            <a:off x="5962850" y="3931568"/>
            <a:ext cx="596961" cy="16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2497207" y="4751830"/>
            <a:ext cx="2870845" cy="7848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EBCS MSDU or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(EBCS content ID param)</a:t>
            </a:r>
          </a:p>
          <a:p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notify MAC whether the MSDU is for EBCS or not.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3300700" y="4467448"/>
            <a:ext cx="875561" cy="2616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D928B4-164E-6345-A015-CB2FD379900D}"/>
              </a:ext>
            </a:extLst>
          </p:cNvPr>
          <p:cNvSpPr txBox="1"/>
          <p:nvPr/>
        </p:nvSpPr>
        <p:spPr>
          <a:xfrm>
            <a:off x="2534869" y="3731871"/>
            <a:ext cx="4683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593D529-DB21-4D4C-932B-99ED447422DB}"/>
              </a:ext>
            </a:extLst>
          </p:cNvPr>
          <p:cNvSpPr txBox="1"/>
          <p:nvPr/>
        </p:nvSpPr>
        <p:spPr>
          <a:xfrm>
            <a:off x="9873893" y="5409548"/>
            <a:ext cx="2339102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EBCS: EBCS Data frame (class 1)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non-EBCS: Data frame (class 3)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F8D4573-4B60-F243-BC33-CC197CCD4CFE}"/>
              </a:ext>
            </a:extLst>
          </p:cNvPr>
          <p:cNvSpPr txBox="1"/>
          <p:nvPr/>
        </p:nvSpPr>
        <p:spPr>
          <a:xfrm>
            <a:off x="5428867" y="4545993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67F2C650-ACE8-034E-97A8-55ED0CBA8CEE}"/>
              </a:ext>
            </a:extLst>
          </p:cNvPr>
          <p:cNvCxnSpPr>
            <a:cxnSpLocks/>
          </p:cNvCxnSpPr>
          <p:nvPr/>
        </p:nvCxnSpPr>
        <p:spPr bwMode="auto">
          <a:xfrm>
            <a:off x="4763771" y="3925381"/>
            <a:ext cx="685963" cy="9129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05215FE-9EF5-2444-85FF-777AB76D7B53}"/>
              </a:ext>
            </a:extLst>
          </p:cNvPr>
          <p:cNvSpPr txBox="1"/>
          <p:nvPr/>
        </p:nvSpPr>
        <p:spPr>
          <a:xfrm>
            <a:off x="5931240" y="4774360"/>
            <a:ext cx="1350721" cy="2308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need EBCS.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4D6951B-A8AF-DC44-946B-BAB0E60328D3}"/>
              </a:ext>
            </a:extLst>
          </p:cNvPr>
          <p:cNvSpPr txBox="1"/>
          <p:nvPr/>
        </p:nvSpPr>
        <p:spPr>
          <a:xfrm>
            <a:off x="39213" y="3708067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73D8DD0-B123-A747-A9A6-84FA91C10C8E}"/>
              </a:ext>
            </a:extLst>
          </p:cNvPr>
          <p:cNvSpPr txBox="1"/>
          <p:nvPr/>
        </p:nvSpPr>
        <p:spPr>
          <a:xfrm>
            <a:off x="41220" y="3477235"/>
            <a:ext cx="1034441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 Header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E4BC838-BB2E-D341-A481-A40F5ED6C7B4}"/>
              </a:ext>
            </a:extLst>
          </p:cNvPr>
          <p:cNvSpPr txBox="1"/>
          <p:nvPr/>
        </p:nvSpPr>
        <p:spPr>
          <a:xfrm>
            <a:off x="1761019" y="4405681"/>
            <a:ext cx="1230045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48F6D71-6C67-A643-AB36-58C09EEC79A2}"/>
              </a:ext>
            </a:extLst>
          </p:cNvPr>
          <p:cNvSpPr txBox="1"/>
          <p:nvPr/>
        </p:nvSpPr>
        <p:spPr>
          <a:xfrm>
            <a:off x="1756046" y="4174849"/>
            <a:ext cx="1235019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Service Tuple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05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6F10E-7D4A-A844-A77D-0B1DC00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Practical DL Example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3EE1-8729-594A-8F6D-E7C0FE83DD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8270C9-B114-0A41-9AF3-C32235220F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6CA80B7-BFA9-BA4A-95DB-BAB0EAD2DE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6DB7FB-2560-0C4B-964B-576DF0E16D28}"/>
              </a:ext>
            </a:extLst>
          </p:cNvPr>
          <p:cNvSpPr txBox="1"/>
          <p:nvPr/>
        </p:nvSpPr>
        <p:spPr>
          <a:xfrm>
            <a:off x="738553" y="2389568"/>
            <a:ext cx="79861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714FB8D-06B7-1045-A509-4C64DD4A9116}"/>
              </a:ext>
            </a:extLst>
          </p:cNvPr>
          <p:cNvSpPr txBox="1"/>
          <p:nvPr/>
        </p:nvSpPr>
        <p:spPr>
          <a:xfrm>
            <a:off x="2398879" y="2394167"/>
            <a:ext cx="64472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(L3)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30E808-88BF-7C43-B039-D963C0ABF364}"/>
              </a:ext>
            </a:extLst>
          </p:cNvPr>
          <p:cNvSpPr txBox="1"/>
          <p:nvPr/>
        </p:nvSpPr>
        <p:spPr>
          <a:xfrm>
            <a:off x="4804630" y="2389568"/>
            <a:ext cx="636713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</a:p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(L2)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685078-9578-0843-A8BE-80224CB5379A}"/>
              </a:ext>
            </a:extLst>
          </p:cNvPr>
          <p:cNvSpPr txBox="1"/>
          <p:nvPr/>
        </p:nvSpPr>
        <p:spPr>
          <a:xfrm>
            <a:off x="7353335" y="2481900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2FEA49-09D0-504E-943C-C7908E4EB4E1}"/>
              </a:ext>
            </a:extLst>
          </p:cNvPr>
          <p:cNvSpPr txBox="1"/>
          <p:nvPr/>
        </p:nvSpPr>
        <p:spPr>
          <a:xfrm>
            <a:off x="7353335" y="3418784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85256DA-8EBE-154B-8604-0041CBA3878B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>
            <a:off x="1537170" y="2620401"/>
            <a:ext cx="8543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F0F737C-02E0-BA44-85B4-F02708390385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 flipV="1">
            <a:off x="3043607" y="2620401"/>
            <a:ext cx="1761023" cy="45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DF037D0-E5F7-AC47-A49C-FB8E37D0602C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5441343" y="2620399"/>
            <a:ext cx="191199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F322EB5-B114-5B4A-83A5-AAA64F4DF28A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>
            <a:off x="5441343" y="2765848"/>
            <a:ext cx="1911992" cy="7914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94E7B32-2B1F-8144-9470-4E2BB0004EE8}"/>
              </a:ext>
            </a:extLst>
          </p:cNvPr>
          <p:cNvSpPr txBox="1"/>
          <p:nvPr/>
        </p:nvSpPr>
        <p:spPr>
          <a:xfrm>
            <a:off x="7353335" y="4355668"/>
            <a:ext cx="474810" cy="2769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056DDA2-E874-E543-8F16-9CCAD8A86064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>
            <a:off x="5441343" y="2851231"/>
            <a:ext cx="1911992" cy="164293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表 26">
            <a:extLst>
              <a:ext uri="{FF2B5EF4-FFF2-40B4-BE49-F238E27FC236}">
                <a16:creationId xmlns:a16="http://schemas.microsoft.com/office/drawing/2014/main" id="{14DD6045-5CDF-7843-9123-556C950BE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99105"/>
              </p:ext>
            </p:extLst>
          </p:nvPr>
        </p:nvGraphicFramePr>
        <p:xfrm>
          <a:off x="738553" y="4893684"/>
          <a:ext cx="4372870" cy="86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1163955">
                  <a:extLst>
                    <a:ext uri="{9D8B030D-6E8A-4147-A177-3AD203B41FA5}">
                      <a16:colId xmlns:a16="http://schemas.microsoft.com/office/drawing/2014/main" val="3873725888"/>
                    </a:ext>
                  </a:extLst>
                </a:gridCol>
                <a:gridCol w="874655">
                  <a:extLst>
                    <a:ext uri="{9D8B030D-6E8A-4147-A177-3AD203B41FA5}">
                      <a16:colId xmlns:a16="http://schemas.microsoft.com/office/drawing/2014/main" val="2737216374"/>
                    </a:ext>
                  </a:extLst>
                </a:gridCol>
                <a:gridCol w="1449705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IPv4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UDP port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address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48526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239.192.0.1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10002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01:00:5e:40:00:01</a:t>
                      </a:r>
                      <a:endParaRPr kumimoji="1" lang="ja-JP" alt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233575"/>
                  </a:ext>
                </a:extLst>
              </a:tr>
            </a:tbl>
          </a:graphicData>
        </a:graphic>
      </p:graphicFrame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F7D23D5C-7455-A545-905B-4861B9CFC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37256"/>
              </p:ext>
            </p:extLst>
          </p:nvPr>
        </p:nvGraphicFramePr>
        <p:xfrm>
          <a:off x="8008349" y="2368399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GTKSA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8BB7C23-BCC0-9746-8538-4DDC209C7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872762"/>
              </p:ext>
            </p:extLst>
          </p:nvPr>
        </p:nvGraphicFramePr>
        <p:xfrm>
          <a:off x="8008349" y="3299640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EBCS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38E745E6-4D37-7446-BE96-9A9F49D1F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00311"/>
              </p:ext>
            </p:extLst>
          </p:nvPr>
        </p:nvGraphicFramePr>
        <p:xfrm>
          <a:off x="7990048" y="4254667"/>
          <a:ext cx="1554798" cy="50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31235050"/>
                    </a:ext>
                  </a:extLst>
                </a:gridCol>
                <a:gridCol w="670243">
                  <a:extLst>
                    <a:ext uri="{9D8B030D-6E8A-4147-A177-3AD203B41FA5}">
                      <a16:colId xmlns:a16="http://schemas.microsoft.com/office/drawing/2014/main" val="114436324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1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2373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2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TX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75370"/>
                  </a:ext>
                </a:extLst>
              </a:tr>
            </a:tbl>
          </a:graphicData>
        </a:graphic>
      </p:graphicFrame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7E18BBD-5889-FE44-9374-AFEA65F4D999}"/>
              </a:ext>
            </a:extLst>
          </p:cNvPr>
          <p:cNvCxnSpPr/>
          <p:nvPr/>
        </p:nvCxnSpPr>
        <p:spPr bwMode="auto">
          <a:xfrm flipH="1">
            <a:off x="3043607" y="2121877"/>
            <a:ext cx="430972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C4EBB52-65D4-0A44-9057-662A18AD96D7}"/>
              </a:ext>
            </a:extLst>
          </p:cNvPr>
          <p:cNvSpPr txBox="1"/>
          <p:nvPr/>
        </p:nvSpPr>
        <p:spPr>
          <a:xfrm>
            <a:off x="4862338" y="1803957"/>
            <a:ext cx="57900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IGMP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989D98B-55E9-7A4E-8874-CC1C27E5F03A}"/>
              </a:ext>
            </a:extLst>
          </p:cNvPr>
          <p:cNvSpPr txBox="1"/>
          <p:nvPr/>
        </p:nvSpPr>
        <p:spPr>
          <a:xfrm>
            <a:off x="3768379" y="2961383"/>
            <a:ext cx="2948243" cy="5078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If IGMP snooping is enabled, multicast packets are</a:t>
            </a:r>
            <a:b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forwarded only to the APs that requires the contents.</a:t>
            </a:r>
          </a:p>
          <a:p>
            <a:r>
              <a:rPr kumimoji="1"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Otherwise, multicast packets are forwarded to all APs.</a:t>
            </a:r>
            <a:endParaRPr kumimoji="1" lang="ja-JP" alt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DFB5A8E-0ECD-5241-8083-206604C5C202}"/>
              </a:ext>
            </a:extLst>
          </p:cNvPr>
          <p:cNvSpPr txBox="1"/>
          <p:nvPr/>
        </p:nvSpPr>
        <p:spPr>
          <a:xfrm>
            <a:off x="3658850" y="3098739"/>
            <a:ext cx="3079241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multicast packets are forwarded to all APs.</a:t>
            </a:r>
            <a:endParaRPr kumimoji="1" lang="ja-JP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5C94C-7C45-D344-89C9-51F7ABD1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 List Usage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FB33E1-9093-F341-94BD-3EA9E8890A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9D938B-57D1-944B-9691-597DE80F42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893337F-5BEC-5E47-BA21-6BC2510E20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C94AF3-7DDC-3B4E-B3C5-9D8F01C6DA3C}"/>
              </a:ext>
            </a:extLst>
          </p:cNvPr>
          <p:cNvSpPr/>
          <p:nvPr/>
        </p:nvSpPr>
        <p:spPr bwMode="auto">
          <a:xfrm>
            <a:off x="1731078" y="1735536"/>
            <a:ext cx="9297564" cy="135625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表 12">
            <a:extLst>
              <a:ext uri="{FF2B5EF4-FFF2-40B4-BE49-F238E27FC236}">
                <a16:creationId xmlns:a16="http://schemas.microsoft.com/office/drawing/2014/main" id="{ECF715AE-268F-614D-9098-590636749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920882"/>
              </p:ext>
            </p:extLst>
          </p:nvPr>
        </p:nvGraphicFramePr>
        <p:xfrm>
          <a:off x="2112356" y="2059460"/>
          <a:ext cx="6703378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0730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305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633730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205230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B724FD-C16E-8547-98A0-A6C1F6447956}"/>
              </a:ext>
            </a:extLst>
          </p:cNvPr>
          <p:cNvSpPr txBox="1"/>
          <p:nvPr/>
        </p:nvSpPr>
        <p:spPr>
          <a:xfrm>
            <a:off x="1256228" y="2114201"/>
            <a:ext cx="45717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D6A96C-5E6E-3C46-A648-28BD4655834D}"/>
              </a:ext>
            </a:extLst>
          </p:cNvPr>
          <p:cNvSpPr/>
          <p:nvPr/>
        </p:nvSpPr>
        <p:spPr bwMode="auto">
          <a:xfrm>
            <a:off x="1731078" y="4066938"/>
            <a:ext cx="7084656" cy="205094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CA6C65-4899-214C-A369-A7C17A3406E3}"/>
              </a:ext>
            </a:extLst>
          </p:cNvPr>
          <p:cNvSpPr txBox="1"/>
          <p:nvPr/>
        </p:nvSpPr>
        <p:spPr>
          <a:xfrm>
            <a:off x="9777831" y="2125261"/>
            <a:ext cx="1186543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8B8E61A-5899-AE42-B9C8-8B94BFA1CA37}"/>
              </a:ext>
            </a:extLst>
          </p:cNvPr>
          <p:cNvCxnSpPr/>
          <p:nvPr/>
        </p:nvCxnSpPr>
        <p:spPr bwMode="auto">
          <a:xfrm>
            <a:off x="8815734" y="2283478"/>
            <a:ext cx="96209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3C7C8A-37A6-E24A-84D8-3DBADDBD3615}"/>
              </a:ext>
            </a:extLst>
          </p:cNvPr>
          <p:cNvSpPr txBox="1"/>
          <p:nvPr/>
        </p:nvSpPr>
        <p:spPr>
          <a:xfrm>
            <a:off x="2370636" y="4542215"/>
            <a:ext cx="777777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C26C788-2EE4-3A41-8135-5AD2B9AB4CCF}"/>
              </a:ext>
            </a:extLst>
          </p:cNvPr>
          <p:cNvSpPr txBox="1"/>
          <p:nvPr/>
        </p:nvSpPr>
        <p:spPr>
          <a:xfrm>
            <a:off x="3801592" y="4566641"/>
            <a:ext cx="628698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8127D6F-8E15-6A4B-919C-28856FE3E286}"/>
              </a:ext>
            </a:extLst>
          </p:cNvPr>
          <p:cNvSpPr txBox="1"/>
          <p:nvPr/>
        </p:nvSpPr>
        <p:spPr>
          <a:xfrm>
            <a:off x="7362556" y="4561940"/>
            <a:ext cx="1184940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AED475B-7FC8-1E46-A254-D9C912DDCCD3}"/>
              </a:ext>
            </a:extLst>
          </p:cNvPr>
          <p:cNvCxnSpPr>
            <a:cxnSpLocks/>
          </p:cNvCxnSpPr>
          <p:nvPr/>
        </p:nvCxnSpPr>
        <p:spPr bwMode="auto">
          <a:xfrm>
            <a:off x="3148413" y="4659678"/>
            <a:ext cx="661334" cy="35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DACC1E86-49C3-664C-9C9C-1E32D14EBF61}"/>
              </a:ext>
            </a:extLst>
          </p:cNvPr>
          <p:cNvCxnSpPr>
            <a:cxnSpLocks/>
          </p:cNvCxnSpPr>
          <p:nvPr/>
        </p:nvCxnSpPr>
        <p:spPr bwMode="auto">
          <a:xfrm>
            <a:off x="4430290" y="4637085"/>
            <a:ext cx="2915892" cy="2259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下矢印 9">
            <a:extLst>
              <a:ext uri="{FF2B5EF4-FFF2-40B4-BE49-F238E27FC236}">
                <a16:creationId xmlns:a16="http://schemas.microsoft.com/office/drawing/2014/main" id="{6D01A957-94D7-4E4A-A18A-94481761A777}"/>
              </a:ext>
            </a:extLst>
          </p:cNvPr>
          <p:cNvSpPr/>
          <p:nvPr/>
        </p:nvSpPr>
        <p:spPr bwMode="auto">
          <a:xfrm>
            <a:off x="2559041" y="3029234"/>
            <a:ext cx="484632" cy="151298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21373D-ABD7-2B47-9708-0AEF88F2A055}"/>
              </a:ext>
            </a:extLst>
          </p:cNvPr>
          <p:cNvSpPr txBox="1"/>
          <p:nvPr/>
        </p:nvSpPr>
        <p:spPr>
          <a:xfrm>
            <a:off x="2915166" y="3284691"/>
            <a:ext cx="135434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</a:t>
            </a:r>
          </a:p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Resp.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321B10-D0E5-8847-9A27-CE452E85F8CB}"/>
              </a:ext>
            </a:extLst>
          </p:cNvPr>
          <p:cNvSpPr txBox="1"/>
          <p:nvPr/>
        </p:nvSpPr>
        <p:spPr>
          <a:xfrm>
            <a:off x="738499" y="4445604"/>
            <a:ext cx="99257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0C893AA-4C63-194A-BEBB-19A58A3484BC}"/>
              </a:ext>
            </a:extLst>
          </p:cNvPr>
          <p:cNvSpPr txBox="1"/>
          <p:nvPr/>
        </p:nvSpPr>
        <p:spPr>
          <a:xfrm>
            <a:off x="4811370" y="4112614"/>
            <a:ext cx="2179251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for selecting content</a:t>
            </a:r>
          </a:p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HLP Info for preparing socket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6FE8F26-FE43-004F-9CB8-B5A7C8271E40}"/>
              </a:ext>
            </a:extLst>
          </p:cNvPr>
          <p:cNvSpPr txBox="1"/>
          <p:nvPr/>
        </p:nvSpPr>
        <p:spPr>
          <a:xfrm>
            <a:off x="4829445" y="4873048"/>
            <a:ext cx="2081019" cy="27699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ID to select content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5768FE0-944B-C645-987D-E534681E66FD}"/>
              </a:ext>
            </a:extLst>
          </p:cNvPr>
          <p:cNvSpPr txBox="1"/>
          <p:nvPr/>
        </p:nvSpPr>
        <p:spPr>
          <a:xfrm>
            <a:off x="9777830" y="2612833"/>
            <a:ext cx="1197764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4EF135D3-E43E-1F47-A8AE-AB5580F41805}"/>
              </a:ext>
            </a:extLst>
          </p:cNvPr>
          <p:cNvSpPr/>
          <p:nvPr/>
        </p:nvSpPr>
        <p:spPr bwMode="auto">
          <a:xfrm>
            <a:off x="5849368" y="2512855"/>
            <a:ext cx="3922846" cy="383908"/>
          </a:xfrm>
          <a:custGeom>
            <a:avLst/>
            <a:gdLst>
              <a:gd name="connsiteX0" fmla="*/ 0 w 3922846"/>
              <a:gd name="connsiteY0" fmla="*/ 0 h 383908"/>
              <a:gd name="connsiteX1" fmla="*/ 0 w 3922846"/>
              <a:gd name="connsiteY1" fmla="*/ 383908 h 383908"/>
              <a:gd name="connsiteX2" fmla="*/ 3922846 w 3922846"/>
              <a:gd name="connsiteY2" fmla="*/ 383908 h 38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2846" h="383908">
                <a:moveTo>
                  <a:pt x="0" y="0"/>
                </a:moveTo>
                <a:lnTo>
                  <a:pt x="0" y="383908"/>
                </a:lnTo>
                <a:lnTo>
                  <a:pt x="3922846" y="38390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72BA41E-D465-FD41-B37D-48BC95FBAC9F}"/>
              </a:ext>
            </a:extLst>
          </p:cNvPr>
          <p:cNvSpPr/>
          <p:nvPr/>
        </p:nvSpPr>
        <p:spPr bwMode="auto">
          <a:xfrm>
            <a:off x="6925777" y="2511930"/>
            <a:ext cx="2846437" cy="224944"/>
          </a:xfrm>
          <a:custGeom>
            <a:avLst/>
            <a:gdLst>
              <a:gd name="connsiteX0" fmla="*/ 0 w 3922846"/>
              <a:gd name="connsiteY0" fmla="*/ 0 h 383908"/>
              <a:gd name="connsiteX1" fmla="*/ 0 w 3922846"/>
              <a:gd name="connsiteY1" fmla="*/ 383908 h 383908"/>
              <a:gd name="connsiteX2" fmla="*/ 3922846 w 3922846"/>
              <a:gd name="connsiteY2" fmla="*/ 383908 h 38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2846" h="383908">
                <a:moveTo>
                  <a:pt x="0" y="0"/>
                </a:moveTo>
                <a:lnTo>
                  <a:pt x="0" y="383908"/>
                </a:lnTo>
                <a:lnTo>
                  <a:pt x="3922846" y="383908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6FA18A3-341D-7C43-B629-E24F896E26DB}"/>
              </a:ext>
            </a:extLst>
          </p:cNvPr>
          <p:cNvSpPr txBox="1"/>
          <p:nvPr/>
        </p:nvSpPr>
        <p:spPr>
          <a:xfrm>
            <a:off x="2419786" y="2690679"/>
            <a:ext cx="777777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下矢印 31">
            <a:extLst>
              <a:ext uri="{FF2B5EF4-FFF2-40B4-BE49-F238E27FC236}">
                <a16:creationId xmlns:a16="http://schemas.microsoft.com/office/drawing/2014/main" id="{4D24BB35-9F51-2941-8033-AD6C807EC202}"/>
              </a:ext>
            </a:extLst>
          </p:cNvPr>
          <p:cNvSpPr/>
          <p:nvPr/>
        </p:nvSpPr>
        <p:spPr bwMode="auto">
          <a:xfrm>
            <a:off x="2636155" y="2530171"/>
            <a:ext cx="358663" cy="16532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D390293C-7B7B-0948-B756-0F425FB68FF6}"/>
              </a:ext>
            </a:extLst>
          </p:cNvPr>
          <p:cNvCxnSpPr>
            <a:cxnSpLocks/>
          </p:cNvCxnSpPr>
          <p:nvPr/>
        </p:nvCxnSpPr>
        <p:spPr bwMode="auto">
          <a:xfrm flipH="1">
            <a:off x="4409447" y="4804408"/>
            <a:ext cx="293673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11EBEEE-C261-FF4B-A533-6384F1EE977A}"/>
              </a:ext>
            </a:extLst>
          </p:cNvPr>
          <p:cNvSpPr txBox="1"/>
          <p:nvPr/>
        </p:nvSpPr>
        <p:spPr>
          <a:xfrm>
            <a:off x="2233108" y="5638375"/>
            <a:ext cx="1197764" cy="33855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1DE9E8E5-ED15-C14D-9D1A-A3760A8002DC}"/>
              </a:ext>
            </a:extLst>
          </p:cNvPr>
          <p:cNvCxnSpPr>
            <a:cxnSpLocks/>
          </p:cNvCxnSpPr>
          <p:nvPr/>
        </p:nvCxnSpPr>
        <p:spPr bwMode="auto">
          <a:xfrm flipH="1">
            <a:off x="2815486" y="4804408"/>
            <a:ext cx="972485" cy="8339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A77783C-F187-5C46-B0A7-F1E217B9D89C}"/>
              </a:ext>
            </a:extLst>
          </p:cNvPr>
          <p:cNvSpPr txBox="1"/>
          <p:nvPr/>
        </p:nvSpPr>
        <p:spPr>
          <a:xfrm>
            <a:off x="3428981" y="5150047"/>
            <a:ext cx="1976375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ID for filtering</a:t>
            </a:r>
          </a:p>
          <a:p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 </a:t>
            </a:r>
            <a:r>
              <a:rPr kumimoji="1"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</a:t>
            </a:r>
            <a:r>
              <a:rPr kumimoji="1" lang="en-US" altLang="ja-JP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authentication</a:t>
            </a:r>
            <a:endParaRPr kumimoji="1" lang="ja-JP" alt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上下矢印 2">
            <a:extLst>
              <a:ext uri="{FF2B5EF4-FFF2-40B4-BE49-F238E27FC236}">
                <a16:creationId xmlns:a16="http://schemas.microsoft.com/office/drawing/2014/main" id="{9E2479D4-E19F-EA44-B399-5FF91963F792}"/>
              </a:ext>
            </a:extLst>
          </p:cNvPr>
          <p:cNvSpPr/>
          <p:nvPr/>
        </p:nvSpPr>
        <p:spPr bwMode="auto">
          <a:xfrm>
            <a:off x="2058599" y="3056542"/>
            <a:ext cx="484632" cy="1216152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B61904C-11A0-E840-8BA8-F80EECE49657}"/>
              </a:ext>
            </a:extLst>
          </p:cNvPr>
          <p:cNvSpPr txBox="1"/>
          <p:nvPr/>
        </p:nvSpPr>
        <p:spPr>
          <a:xfrm>
            <a:off x="128525" y="3251143"/>
            <a:ext cx="217239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(w/EBCS Req/Resp element)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(Content ID)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4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Control Plane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8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E4ACC90-A70B-4D44-8E10-E3FD7F7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67F7F79-76EF-0842-9E54-C54C0658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Filter location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A69B0C-2404-4045-9159-160F57CE62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2E99E-F014-0C40-A789-8B6FF2830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7684C7-6F7B-334A-BD68-2E8933B87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4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54" y="1801702"/>
            <a:ext cx="10414000" cy="41148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CFCE-E681-3645-9CF3-946BB1FF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Data Plane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707933" y="346782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9974" y="334471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22583" y="385910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22583" y="392873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38392" y="397860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70387" y="355132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62162" y="227143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/>
              <a:t>Control Plane with MIB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  <a:endCxn id="23" idx="1"/>
          </p:cNvCxnSpPr>
          <p:nvPr/>
        </p:nvCxnSpPr>
        <p:spPr bwMode="auto">
          <a:xfrm>
            <a:off x="3510769" y="2497481"/>
            <a:ext cx="537311" cy="268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C1AB60F-26C5-474A-B626-26954F204093}"/>
              </a:ext>
            </a:extLst>
          </p:cNvPr>
          <p:cNvGrpSpPr/>
          <p:nvPr/>
        </p:nvGrpSpPr>
        <p:grpSpPr>
          <a:xfrm>
            <a:off x="7550218" y="751435"/>
            <a:ext cx="3839566" cy="5824254"/>
            <a:chOff x="7550218" y="751435"/>
            <a:chExt cx="3839566" cy="5824254"/>
          </a:xfrm>
        </p:grpSpPr>
        <p:pic>
          <p:nvPicPr>
            <p:cNvPr id="18" name="図 17" descr="ダイアグラム, 概略図&#10;&#10;自動的に生成された説明">
              <a:extLst>
                <a:ext uri="{FF2B5EF4-FFF2-40B4-BE49-F238E27FC236}">
                  <a16:creationId xmlns:a16="http://schemas.microsoft.com/office/drawing/2014/main" id="{1024A3A0-DC7D-4241-8833-FD0621BC094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550218" y="751435"/>
              <a:ext cx="3596054" cy="5824254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3C0C6EB-4B43-1F4D-BA45-29A98F0A1A3B}"/>
                </a:ext>
              </a:extLst>
            </p:cNvPr>
            <p:cNvSpPr txBox="1"/>
            <p:nvPr/>
          </p:nvSpPr>
          <p:spPr>
            <a:xfrm>
              <a:off x="9823330" y="2591844"/>
              <a:ext cx="1566454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MA-</a:t>
              </a:r>
              <a:r>
                <a:rPr kumimoji="1" lang="en-US" altLang="ja-JP" sz="1050" dirty="0" err="1">
                  <a:solidFill>
                    <a:srgbClr val="FF0000"/>
                  </a:solidFill>
                </a:rPr>
                <a:t>UNITDATA.request</a:t>
              </a:r>
              <a:endParaRPr kumimoji="1" lang="en-US" altLang="ja-JP" sz="1050" dirty="0">
                <a:solidFill>
                  <a:srgbClr val="FF0000"/>
                </a:solidFill>
              </a:endParaRPr>
            </a:p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(EBCS content ID)</a:t>
              </a:r>
              <a:endParaRPr kumimoji="1" lang="ja-JP" altLang="en-US" sz="1050">
                <a:solidFill>
                  <a:srgbClr val="FF0000"/>
                </a:solidFill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11C0427-E14E-964F-9844-66457B771CF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266710" y="2799593"/>
              <a:ext cx="556620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1" name="表 12">
            <a:extLst>
              <a:ext uri="{FF2B5EF4-FFF2-40B4-BE49-F238E27FC236}">
                <a16:creationId xmlns:a16="http://schemas.microsoft.com/office/drawing/2014/main" id="{022A0976-18BE-024B-844C-9AB1E96A9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47548"/>
              </p:ext>
            </p:extLst>
          </p:nvPr>
        </p:nvGraphicFramePr>
        <p:xfrm>
          <a:off x="381279" y="4295631"/>
          <a:ext cx="752888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914718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352868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579C1-B46C-4F46-A5D8-5D1CA33B2D62}"/>
              </a:ext>
            </a:extLst>
          </p:cNvPr>
          <p:cNvSpPr txBox="1"/>
          <p:nvPr/>
        </p:nvSpPr>
        <p:spPr>
          <a:xfrm>
            <a:off x="4048080" y="2550787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47DEB64-71FD-0B48-B15C-B4E40C2317B8}"/>
              </a:ext>
            </a:extLst>
          </p:cNvPr>
          <p:cNvCxnSpPr>
            <a:cxnSpLocks/>
            <a:stCxn id="23" idx="2"/>
            <a:endCxn id="61" idx="0"/>
          </p:cNvCxnSpPr>
          <p:nvPr/>
        </p:nvCxnSpPr>
        <p:spPr bwMode="auto">
          <a:xfrm flipH="1">
            <a:off x="4436969" y="2981674"/>
            <a:ext cx="429605" cy="3540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7A75A1E-E857-7640-A494-A7866165375A}"/>
              </a:ext>
            </a:extLst>
          </p:cNvPr>
          <p:cNvSpPr/>
          <p:nvPr/>
        </p:nvSpPr>
        <p:spPr bwMode="auto">
          <a:xfrm>
            <a:off x="4586137" y="4601980"/>
            <a:ext cx="3695929" cy="831954"/>
          </a:xfrm>
          <a:custGeom>
            <a:avLst/>
            <a:gdLst>
              <a:gd name="connsiteX0" fmla="*/ 53319 w 3695929"/>
              <a:gd name="connsiteY0" fmla="*/ 0 h 831954"/>
              <a:gd name="connsiteX1" fmla="*/ 503024 w 3695929"/>
              <a:gd name="connsiteY1" fmla="*/ 614597 h 831954"/>
              <a:gd name="connsiteX2" fmla="*/ 3695929 w 3695929"/>
              <a:gd name="connsiteY2" fmla="*/ 831954 h 83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5929" h="831954">
                <a:moveTo>
                  <a:pt x="53319" y="0"/>
                </a:moveTo>
                <a:cubicBezTo>
                  <a:pt x="-25380" y="237969"/>
                  <a:pt x="-104078" y="475938"/>
                  <a:pt x="503024" y="614597"/>
                </a:cubicBezTo>
                <a:cubicBezTo>
                  <a:pt x="1110126" y="753256"/>
                  <a:pt x="2403027" y="792605"/>
                  <a:pt x="3695929" y="83195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E603AA-3C74-F14B-A6CA-D7C904E5B4A6}"/>
              </a:ext>
            </a:extLst>
          </p:cNvPr>
          <p:cNvSpPr txBox="1"/>
          <p:nvPr/>
        </p:nvSpPr>
        <p:spPr>
          <a:xfrm>
            <a:off x="2618216" y="5420964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03BD52-B015-324F-90D0-AFE0F264CB1B}"/>
              </a:ext>
            </a:extLst>
          </p:cNvPr>
          <p:cNvSpPr txBox="1"/>
          <p:nvPr/>
        </p:nvSpPr>
        <p:spPr>
          <a:xfrm>
            <a:off x="5276614" y="503535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3EA98CE-0B81-C444-8737-1C0074B55AAC}"/>
              </a:ext>
            </a:extLst>
          </p:cNvPr>
          <p:cNvSpPr/>
          <p:nvPr/>
        </p:nvSpPr>
        <p:spPr bwMode="auto">
          <a:xfrm>
            <a:off x="129093" y="4544066"/>
            <a:ext cx="8152973" cy="861690"/>
          </a:xfrm>
          <a:custGeom>
            <a:avLst/>
            <a:gdLst>
              <a:gd name="connsiteX0" fmla="*/ 8330066 w 8330066"/>
              <a:gd name="connsiteY0" fmla="*/ 764498 h 839501"/>
              <a:gd name="connsiteX1" fmla="*/ 797508 w 8330066"/>
              <a:gd name="connsiteY1" fmla="*/ 801974 h 839501"/>
              <a:gd name="connsiteX2" fmla="*/ 212892 w 8330066"/>
              <a:gd name="connsiteY2" fmla="*/ 299803 h 839501"/>
              <a:gd name="connsiteX3" fmla="*/ 722557 w 8330066"/>
              <a:gd name="connsiteY3" fmla="*/ 0 h 839501"/>
              <a:gd name="connsiteX0" fmla="*/ 8361737 w 8361737"/>
              <a:gd name="connsiteY0" fmla="*/ 764498 h 838947"/>
              <a:gd name="connsiteX1" fmla="*/ 829179 w 8361737"/>
              <a:gd name="connsiteY1" fmla="*/ 801974 h 838947"/>
              <a:gd name="connsiteX2" fmla="*/ 184602 w 8361737"/>
              <a:gd name="connsiteY2" fmla="*/ 307298 h 838947"/>
              <a:gd name="connsiteX3" fmla="*/ 754228 w 8361737"/>
              <a:gd name="connsiteY3" fmla="*/ 0 h 838947"/>
              <a:gd name="connsiteX0" fmla="*/ 8347347 w 8347347"/>
              <a:gd name="connsiteY0" fmla="*/ 764498 h 842274"/>
              <a:gd name="connsiteX1" fmla="*/ 814789 w 8347347"/>
              <a:gd name="connsiteY1" fmla="*/ 801974 h 842274"/>
              <a:gd name="connsiteX2" fmla="*/ 170212 w 8347347"/>
              <a:gd name="connsiteY2" fmla="*/ 307298 h 842274"/>
              <a:gd name="connsiteX3" fmla="*/ 739838 w 8347347"/>
              <a:gd name="connsiteY3" fmla="*/ 0 h 842274"/>
              <a:gd name="connsiteX0" fmla="*/ 8316350 w 8316350"/>
              <a:gd name="connsiteY0" fmla="*/ 764498 h 922189"/>
              <a:gd name="connsiteX1" fmla="*/ 783792 w 8316350"/>
              <a:gd name="connsiteY1" fmla="*/ 801974 h 922189"/>
              <a:gd name="connsiteX2" fmla="*/ 139215 w 8316350"/>
              <a:gd name="connsiteY2" fmla="*/ 307298 h 922189"/>
              <a:gd name="connsiteX3" fmla="*/ 708841 w 8316350"/>
              <a:gd name="connsiteY3" fmla="*/ 0 h 922189"/>
              <a:gd name="connsiteX0" fmla="*/ 8112522 w 8112522"/>
              <a:gd name="connsiteY0" fmla="*/ 764498 h 861690"/>
              <a:gd name="connsiteX1" fmla="*/ 579964 w 8112522"/>
              <a:gd name="connsiteY1" fmla="*/ 801974 h 861690"/>
              <a:gd name="connsiteX2" fmla="*/ 505013 w 8112522"/>
              <a:gd name="connsiteY2" fmla="*/ 0 h 861690"/>
              <a:gd name="connsiteX0" fmla="*/ 8152973 w 8152973"/>
              <a:gd name="connsiteY0" fmla="*/ 764498 h 861690"/>
              <a:gd name="connsiteX1" fmla="*/ 620415 w 8152973"/>
              <a:gd name="connsiteY1" fmla="*/ 801974 h 861690"/>
              <a:gd name="connsiteX2" fmla="*/ 545464 w 8152973"/>
              <a:gd name="connsiteY2" fmla="*/ 0 h 86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52973" h="861690">
                <a:moveTo>
                  <a:pt x="8152973" y="764498"/>
                </a:moveTo>
                <a:cubicBezTo>
                  <a:pt x="5063125" y="821960"/>
                  <a:pt x="1888333" y="929390"/>
                  <a:pt x="620415" y="801974"/>
                </a:cubicBezTo>
                <a:cubicBezTo>
                  <a:pt x="-647503" y="674558"/>
                  <a:pt x="396187" y="54651"/>
                  <a:pt x="54546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6F06C7-7DED-6143-A6B5-8CFFFC41B690}"/>
              </a:ext>
            </a:extLst>
          </p:cNvPr>
          <p:cNvSpPr/>
          <p:nvPr/>
        </p:nvSpPr>
        <p:spPr bwMode="auto">
          <a:xfrm>
            <a:off x="77202" y="4586990"/>
            <a:ext cx="8384746" cy="1993692"/>
          </a:xfrm>
          <a:custGeom>
            <a:avLst/>
            <a:gdLst>
              <a:gd name="connsiteX0" fmla="*/ 8384746 w 8384746"/>
              <a:gd name="connsiteY0" fmla="*/ 1993692 h 1993692"/>
              <a:gd name="connsiteX1" fmla="*/ 747257 w 8384746"/>
              <a:gd name="connsiteY1" fmla="*/ 1124262 h 1993692"/>
              <a:gd name="connsiteX2" fmla="*/ 709782 w 8384746"/>
              <a:gd name="connsiteY2" fmla="*/ 0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4746" h="1993692">
                <a:moveTo>
                  <a:pt x="8384746" y="1993692"/>
                </a:moveTo>
                <a:cubicBezTo>
                  <a:pt x="5205582" y="1725118"/>
                  <a:pt x="2026418" y="1456544"/>
                  <a:pt x="747257" y="1124262"/>
                </a:cubicBezTo>
                <a:cubicBezTo>
                  <a:pt x="-531904" y="791980"/>
                  <a:pt x="88939" y="395990"/>
                  <a:pt x="70978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69EC33E-923F-9247-A2E6-43EFE586E84B}"/>
              </a:ext>
            </a:extLst>
          </p:cNvPr>
          <p:cNvSpPr/>
          <p:nvPr/>
        </p:nvSpPr>
        <p:spPr bwMode="auto">
          <a:xfrm>
            <a:off x="5789706" y="4579495"/>
            <a:ext cx="2649756" cy="2121108"/>
          </a:xfrm>
          <a:custGeom>
            <a:avLst/>
            <a:gdLst>
              <a:gd name="connsiteX0" fmla="*/ 63953 w 2649756"/>
              <a:gd name="connsiteY0" fmla="*/ 0 h 2121108"/>
              <a:gd name="connsiteX1" fmla="*/ 333776 w 2649756"/>
              <a:gd name="connsiteY1" fmla="*/ 1371600 h 2121108"/>
              <a:gd name="connsiteX2" fmla="*/ 2649756 w 2649756"/>
              <a:gd name="connsiteY2" fmla="*/ 2121108 h 212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756" h="2121108">
                <a:moveTo>
                  <a:pt x="63953" y="0"/>
                </a:moveTo>
                <a:cubicBezTo>
                  <a:pt x="-16619" y="509041"/>
                  <a:pt x="-97191" y="1018082"/>
                  <a:pt x="333776" y="1371600"/>
                </a:cubicBezTo>
                <a:cubicBezTo>
                  <a:pt x="764743" y="1725118"/>
                  <a:pt x="1707249" y="1923113"/>
                  <a:pt x="2649756" y="212110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36BCAEC-B886-1145-AFFC-97516A0541AA}"/>
              </a:ext>
            </a:extLst>
          </p:cNvPr>
          <p:cNvSpPr txBox="1"/>
          <p:nvPr/>
        </p:nvSpPr>
        <p:spPr>
          <a:xfrm>
            <a:off x="8493404" y="6514365"/>
            <a:ext cx="152798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PHY-</a:t>
            </a:r>
            <a:r>
              <a:rPr kumimoji="1" lang="en-US" altLang="ja-JP" sz="1050" dirty="0" err="1">
                <a:solidFill>
                  <a:srgbClr val="FF0000"/>
                </a:solidFill>
              </a:rPr>
              <a:t>TXSTART.request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2895C8-5201-8A41-B554-E97202D3049F}"/>
              </a:ext>
            </a:extLst>
          </p:cNvPr>
          <p:cNvSpPr txBox="1"/>
          <p:nvPr/>
        </p:nvSpPr>
        <p:spPr>
          <a:xfrm>
            <a:off x="3013025" y="5829701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39A7985-2C15-4D4C-8A11-CBED83E285BD}"/>
              </a:ext>
            </a:extLst>
          </p:cNvPr>
          <p:cNvSpPr txBox="1"/>
          <p:nvPr/>
        </p:nvSpPr>
        <p:spPr>
          <a:xfrm>
            <a:off x="6128385" y="575689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9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August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82004</TotalTime>
  <Words>2261</Words>
  <Application>Microsoft Macintosh PowerPoint</Application>
  <PresentationFormat>ワイド画面</PresentationFormat>
  <Paragraphs>647</Paragraphs>
  <Slides>30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5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Control Plane</vt:lpstr>
      <vt:lpstr>Data Plane</vt:lpstr>
      <vt:lpstr>Control Plane with MIB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Share</vt:lpstr>
      <vt:lpstr>AP (Category 2)</vt:lpstr>
      <vt:lpstr>AP (Category 3)</vt:lpstr>
      <vt:lpstr>Content List Item (Enhanced Broadcast Services Tuple field, Figure 9-839b)</vt:lpstr>
      <vt:lpstr>Option 2: EBCS role</vt:lpstr>
      <vt:lpstr>Option 2: EBCS role</vt:lpstr>
      <vt:lpstr>PowerPoint プレゼンテーション</vt:lpstr>
      <vt:lpstr>Define New eBCS Data frame (Copied from 11-19/1506r3)</vt:lpstr>
      <vt:lpstr>EBCS AP MIB Variables</vt:lpstr>
      <vt:lpstr>EBCS AP MLME SAP interfaces</vt:lpstr>
      <vt:lpstr>EBCS receiver MLME SAP interfaces</vt:lpstr>
      <vt:lpstr>2021 July</vt:lpstr>
      <vt:lpstr>EBCS AP</vt:lpstr>
      <vt:lpstr>Practical DL Example</vt:lpstr>
      <vt:lpstr>Content List Usage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176</cp:revision>
  <cp:lastPrinted>1601-01-01T00:00:00Z</cp:lastPrinted>
  <dcterms:created xsi:type="dcterms:W3CDTF">2019-03-11T15:18:40Z</dcterms:created>
  <dcterms:modified xsi:type="dcterms:W3CDTF">2021-08-10T12:08:55Z</dcterms:modified>
</cp:coreProperties>
</file>