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7" r:id="rId29"/>
    <p:sldId id="329" r:id="rId30"/>
    <p:sldId id="330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5" autoAdjust="0"/>
    <p:restoredTop sz="96345"/>
  </p:normalViewPr>
  <p:slideViewPr>
    <p:cSldViewPr snapToGrid="0">
      <p:cViewPr varScale="1">
        <p:scale>
          <a:sx n="183" d="100"/>
          <a:sy n="183" d="100"/>
        </p:scale>
        <p:origin x="208" y="4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B07BB5C3-CC62-EB44-957B-893919CFBDAC}"/>
    <pc:docChg chg="undo custSel addSld modSld modMainMaster">
      <pc:chgData name="森岡仁志" userId="7a42701a-7c09-458a-b0ad-7bd4302a8487" providerId="ADAL" clId="{B07BB5C3-CC62-EB44-957B-893919CFBDAC}" dt="2021-07-27T12:24:49.577" v="508" actId="207"/>
      <pc:docMkLst>
        <pc:docMk/>
      </pc:docMkLst>
      <pc:sldChg chg="modSp mod">
        <pc:chgData name="森岡仁志" userId="7a42701a-7c09-458a-b0ad-7bd4302a8487" providerId="ADAL" clId="{B07BB5C3-CC62-EB44-957B-893919CFBDAC}" dt="2021-07-27T04:04:29.012" v="23" actId="20577"/>
        <pc:sldMkLst>
          <pc:docMk/>
          <pc:sldMk cId="0" sldId="256"/>
        </pc:sldMkLst>
        <pc:spChg chg="mod">
          <ac:chgData name="森岡仁志" userId="7a42701a-7c09-458a-b0ad-7bd4302a8487" providerId="ADAL" clId="{B07BB5C3-CC62-EB44-957B-893919CFBDAC}" dt="2021-07-27T04:04:29.012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森岡仁志" userId="7a42701a-7c09-458a-b0ad-7bd4302a8487" providerId="ADAL" clId="{B07BB5C3-CC62-EB44-957B-893919CFBDAC}" dt="2021-07-27T11:53:47.390" v="101" actId="1076"/>
        <pc:sldMkLst>
          <pc:docMk/>
          <pc:sldMk cId="3170305481" sldId="328"/>
        </pc:sldMkLst>
        <pc:spChg chg="del mod">
          <ac:chgData name="森岡仁志" userId="7a42701a-7c09-458a-b0ad-7bd4302a8487" providerId="ADAL" clId="{B07BB5C3-CC62-EB44-957B-893919CFBDAC}" dt="2021-07-27T08:02:27.334" v="66" actId="478"/>
          <ac:spMkLst>
            <pc:docMk/>
            <pc:sldMk cId="3170305481" sldId="328"/>
            <ac:spMk id="58" creationId="{0AE970A1-A9D4-AD48-9AE1-8AA05678D66F}"/>
          </ac:spMkLst>
        </pc:spChg>
        <pc:spChg chg="mod">
          <ac:chgData name="森岡仁志" userId="7a42701a-7c09-458a-b0ad-7bd4302a8487" providerId="ADAL" clId="{B07BB5C3-CC62-EB44-957B-893919CFBDAC}" dt="2021-07-27T11:53:47.390" v="101" actId="1076"/>
          <ac:spMkLst>
            <pc:docMk/>
            <pc:sldMk cId="3170305481" sldId="328"/>
            <ac:spMk id="62" creationId="{C1A67C72-43D8-8246-9933-9E3895B965BD}"/>
          </ac:spMkLst>
        </pc:spChg>
        <pc:spChg chg="mod">
          <ac:chgData name="森岡仁志" userId="7a42701a-7c09-458a-b0ad-7bd4302a8487" providerId="ADAL" clId="{B07BB5C3-CC62-EB44-957B-893919CFBDAC}" dt="2021-07-27T11:53:37.949" v="99" actId="1076"/>
          <ac:spMkLst>
            <pc:docMk/>
            <pc:sldMk cId="3170305481" sldId="328"/>
            <ac:spMk id="70" creationId="{AB3898BE-2A6D-8E4D-8865-560C45049B1B}"/>
          </ac:spMkLst>
        </pc:spChg>
        <pc:spChg chg="add del mod">
          <ac:chgData name="森岡仁志" userId="7a42701a-7c09-458a-b0ad-7bd4302a8487" providerId="ADAL" clId="{B07BB5C3-CC62-EB44-957B-893919CFBDAC}" dt="2021-07-27T08:02:27.334" v="66" actId="478"/>
          <ac:spMkLst>
            <pc:docMk/>
            <pc:sldMk cId="3170305481" sldId="328"/>
            <ac:spMk id="72" creationId="{DD8F219E-F0C4-F549-AEF1-6CB2989372A7}"/>
          </ac:spMkLst>
        </pc:spChg>
        <pc:spChg chg="add mod">
          <ac:chgData name="森岡仁志" userId="7a42701a-7c09-458a-b0ad-7bd4302a8487" providerId="ADAL" clId="{B07BB5C3-CC62-EB44-957B-893919CFBDAC}" dt="2021-07-27T08:02:36.096" v="67" actId="1076"/>
          <ac:spMkLst>
            <pc:docMk/>
            <pc:sldMk cId="3170305481" sldId="328"/>
            <ac:spMk id="74" creationId="{E4D6951B-A8AF-DC44-946B-BAB0E60328D3}"/>
          </ac:spMkLst>
        </pc:spChg>
        <pc:spChg chg="add mod">
          <ac:chgData name="森岡仁志" userId="7a42701a-7c09-458a-b0ad-7bd4302a8487" providerId="ADAL" clId="{B07BB5C3-CC62-EB44-957B-893919CFBDAC}" dt="2021-07-27T08:02:36.096" v="67" actId="1076"/>
          <ac:spMkLst>
            <pc:docMk/>
            <pc:sldMk cId="3170305481" sldId="328"/>
            <ac:spMk id="75" creationId="{173D8DD0-B123-A747-A9A6-84FA91C10C8E}"/>
          </ac:spMkLst>
        </pc:spChg>
        <pc:spChg chg="del">
          <ac:chgData name="森岡仁志" userId="7a42701a-7c09-458a-b0ad-7bd4302a8487" providerId="ADAL" clId="{B07BB5C3-CC62-EB44-957B-893919CFBDAC}" dt="2021-07-27T08:00:12.344" v="24" actId="478"/>
          <ac:spMkLst>
            <pc:docMk/>
            <pc:sldMk cId="3170305481" sldId="328"/>
            <ac:spMk id="76" creationId="{16E905E2-A16D-9243-9839-5519F48AF853}"/>
          </ac:spMkLst>
        </pc:spChg>
        <pc:spChg chg="add mod">
          <ac:chgData name="森岡仁志" userId="7a42701a-7c09-458a-b0ad-7bd4302a8487" providerId="ADAL" clId="{B07BB5C3-CC62-EB44-957B-893919CFBDAC}" dt="2021-07-27T08:03:50.467" v="93" actId="14100"/>
          <ac:spMkLst>
            <pc:docMk/>
            <pc:sldMk cId="3170305481" sldId="328"/>
            <ac:spMk id="82" creationId="{2E4BC838-BB2E-D341-A481-A40F5ED6C7B4}"/>
          </ac:spMkLst>
        </pc:spChg>
        <pc:spChg chg="add mod">
          <ac:chgData name="森岡仁志" userId="7a42701a-7c09-458a-b0ad-7bd4302a8487" providerId="ADAL" clId="{B07BB5C3-CC62-EB44-957B-893919CFBDAC}" dt="2021-07-27T08:03:44.537" v="92" actId="1037"/>
          <ac:spMkLst>
            <pc:docMk/>
            <pc:sldMk cId="3170305481" sldId="328"/>
            <ac:spMk id="90" creationId="{F48F6D71-6C67-A643-AB36-58C09EEC79A2}"/>
          </ac:spMkLst>
        </pc:spChg>
        <pc:spChg chg="mod">
          <ac:chgData name="森岡仁志" userId="7a42701a-7c09-458a-b0ad-7bd4302a8487" providerId="ADAL" clId="{B07BB5C3-CC62-EB44-957B-893919CFBDAC}" dt="2021-07-27T08:12:15.386" v="97" actId="20577"/>
          <ac:spMkLst>
            <pc:docMk/>
            <pc:sldMk cId="3170305481" sldId="328"/>
            <ac:spMk id="92" creationId="{91022169-B8E0-F743-9927-938BD0924F5F}"/>
          </ac:spMkLst>
        </pc:spChg>
        <pc:cxnChg chg="mod">
          <ac:chgData name="森岡仁志" userId="7a42701a-7c09-458a-b0ad-7bd4302a8487" providerId="ADAL" clId="{B07BB5C3-CC62-EB44-957B-893919CFBDAC}" dt="2021-07-27T08:00:12.344" v="24" actId="478"/>
          <ac:cxnSpMkLst>
            <pc:docMk/>
            <pc:sldMk cId="3170305481" sldId="328"/>
            <ac:cxnSpMk id="24" creationId="{4F160EAF-CC25-7E48-B750-87C7B9748D6D}"/>
          </ac:cxnSpMkLst>
        </pc:cxnChg>
        <pc:cxnChg chg="mod">
          <ac:chgData name="森岡仁志" userId="7a42701a-7c09-458a-b0ad-7bd4302a8487" providerId="ADAL" clId="{B07BB5C3-CC62-EB44-957B-893919CFBDAC}" dt="2021-07-27T11:53:42.006" v="100" actId="14100"/>
          <ac:cxnSpMkLst>
            <pc:docMk/>
            <pc:sldMk cId="3170305481" sldId="328"/>
            <ac:cxnSpMk id="68" creationId="{7E2C0A85-E489-A443-8D65-45661552C895}"/>
          </ac:cxnSpMkLst>
        </pc:cxnChg>
        <pc:cxnChg chg="mod">
          <ac:chgData name="森岡仁志" userId="7a42701a-7c09-458a-b0ad-7bd4302a8487" providerId="ADAL" clId="{B07BB5C3-CC62-EB44-957B-893919CFBDAC}" dt="2021-07-27T11:53:47.390" v="101" actId="1076"/>
          <ac:cxnSpMkLst>
            <pc:docMk/>
            <pc:sldMk cId="3170305481" sldId="328"/>
            <ac:cxnSpMk id="71" creationId="{9133AD79-6C07-5644-8440-591B25078FFA}"/>
          </ac:cxnSpMkLst>
        </pc:cxnChg>
      </pc:sldChg>
      <pc:sldChg chg="modSp mod">
        <pc:chgData name="森岡仁志" userId="7a42701a-7c09-458a-b0ad-7bd4302a8487" providerId="ADAL" clId="{B07BB5C3-CC62-EB44-957B-893919CFBDAC}" dt="2021-07-27T04:03:13.798" v="19" actId="20577"/>
        <pc:sldMkLst>
          <pc:docMk/>
          <pc:sldMk cId="327941239" sldId="329"/>
        </pc:sldMkLst>
        <pc:graphicFrameChg chg="modGraphic">
          <ac:chgData name="森岡仁志" userId="7a42701a-7c09-458a-b0ad-7bd4302a8487" providerId="ADAL" clId="{B07BB5C3-CC62-EB44-957B-893919CFBDAC}" dt="2021-07-27T04:03:05.743" v="14" actId="2165"/>
          <ac:graphicFrameMkLst>
            <pc:docMk/>
            <pc:sldMk cId="327941239" sldId="329"/>
            <ac:graphicFrameMk id="26" creationId="{14DD6045-5CDF-7843-9123-556C950BE8C9}"/>
          </ac:graphicFrameMkLst>
        </pc:graphicFrameChg>
        <pc:graphicFrameChg chg="mod modGraphic">
          <ac:chgData name="森岡仁志" userId="7a42701a-7c09-458a-b0ad-7bd4302a8487" providerId="ADAL" clId="{B07BB5C3-CC62-EB44-957B-893919CFBDAC}" dt="2021-07-27T04:02:53.789" v="9" actId="20577"/>
          <ac:graphicFrameMkLst>
            <pc:docMk/>
            <pc:sldMk cId="327941239" sldId="329"/>
            <ac:graphicFrameMk id="27" creationId="{F7D23D5C-7455-A545-905B-4861B9CFCFC9}"/>
          </ac:graphicFrameMkLst>
        </pc:graphicFrameChg>
        <pc:graphicFrameChg chg="mod modGraphic">
          <ac:chgData name="森岡仁志" userId="7a42701a-7c09-458a-b0ad-7bd4302a8487" providerId="ADAL" clId="{B07BB5C3-CC62-EB44-957B-893919CFBDAC}" dt="2021-07-27T04:03:13.798" v="19" actId="20577"/>
          <ac:graphicFrameMkLst>
            <pc:docMk/>
            <pc:sldMk cId="327941239" sldId="329"/>
            <ac:graphicFrameMk id="28" creationId="{68BB7C23-BCC0-9746-8538-4DDC209C7D8A}"/>
          </ac:graphicFrameMkLst>
        </pc:graphicFrameChg>
        <pc:graphicFrameChg chg="mod modGraphic">
          <ac:chgData name="森岡仁志" userId="7a42701a-7c09-458a-b0ad-7bd4302a8487" providerId="ADAL" clId="{B07BB5C3-CC62-EB44-957B-893919CFBDAC}" dt="2021-07-27T04:02:59.042" v="13" actId="20577"/>
          <ac:graphicFrameMkLst>
            <pc:docMk/>
            <pc:sldMk cId="327941239" sldId="329"/>
            <ac:graphicFrameMk id="29" creationId="{38E745E6-4D37-7446-BE96-9A9F49D1FF18}"/>
          </ac:graphicFrameMkLst>
        </pc:graphicFrameChg>
      </pc:sldChg>
      <pc:sldChg chg="addSp delSp modSp new mod">
        <pc:chgData name="森岡仁志" userId="7a42701a-7c09-458a-b0ad-7bd4302a8487" providerId="ADAL" clId="{B07BB5C3-CC62-EB44-957B-893919CFBDAC}" dt="2021-07-27T12:24:49.577" v="508" actId="207"/>
        <pc:sldMkLst>
          <pc:docMk/>
          <pc:sldMk cId="4058248623" sldId="330"/>
        </pc:sldMkLst>
        <pc:spChg chg="mod">
          <ac:chgData name="森岡仁志" userId="7a42701a-7c09-458a-b0ad-7bd4302a8487" providerId="ADAL" clId="{B07BB5C3-CC62-EB44-957B-893919CFBDAC}" dt="2021-07-27T12:23:43.685" v="506" actId="20577"/>
          <ac:spMkLst>
            <pc:docMk/>
            <pc:sldMk cId="4058248623" sldId="330"/>
            <ac:spMk id="2" creationId="{FD15C94C-7C45-D344-89C9-51F7ABD14EF8}"/>
          </ac:spMkLst>
        </pc:spChg>
        <pc:spChg chg="del">
          <ac:chgData name="森岡仁志" userId="7a42701a-7c09-458a-b0ad-7bd4302a8487" providerId="ADAL" clId="{B07BB5C3-CC62-EB44-957B-893919CFBDAC}" dt="2021-07-27T11:56:49.084" v="139" actId="478"/>
          <ac:spMkLst>
            <pc:docMk/>
            <pc:sldMk cId="4058248623" sldId="330"/>
            <ac:spMk id="3" creationId="{493273C5-6791-3A4A-AF3E-A28224D4D969}"/>
          </ac:spMkLst>
        </pc:spChg>
        <pc:spChg chg="add mod">
          <ac:chgData name="森岡仁志" userId="7a42701a-7c09-458a-b0ad-7bd4302a8487" providerId="ADAL" clId="{B07BB5C3-CC62-EB44-957B-893919CFBDAC}" dt="2021-07-27T12:14:12.849" v="339" actId="14100"/>
          <ac:spMkLst>
            <pc:docMk/>
            <pc:sldMk cId="4058248623" sldId="330"/>
            <ac:spMk id="8" creationId="{1FC94AF3-7DDC-3B4E-B3C5-9D8F01C6DA3C}"/>
          </ac:spMkLst>
        </pc:spChg>
        <pc:spChg chg="add mod">
          <ac:chgData name="森岡仁志" userId="7a42701a-7c09-458a-b0ad-7bd4302a8487" providerId="ADAL" clId="{B07BB5C3-CC62-EB44-957B-893919CFBDAC}" dt="2021-07-27T12:14:08.205" v="338" actId="1076"/>
          <ac:spMkLst>
            <pc:docMk/>
            <pc:sldMk cId="4058248623" sldId="330"/>
            <ac:spMk id="9" creationId="{62B724FD-C16E-8547-98A0-A6C1F6447956}"/>
          </ac:spMkLst>
        </pc:spChg>
        <pc:spChg chg="add mod">
          <ac:chgData name="森岡仁志" userId="7a42701a-7c09-458a-b0ad-7bd4302a8487" providerId="ADAL" clId="{B07BB5C3-CC62-EB44-957B-893919CFBDAC}" dt="2021-07-27T12:17:32.749" v="371" actId="14100"/>
          <ac:spMkLst>
            <pc:docMk/>
            <pc:sldMk cId="4058248623" sldId="330"/>
            <ac:spMk id="10" creationId="{6D01A957-94D7-4E4A-A18A-94481761A777}"/>
          </ac:spMkLst>
        </pc:spChg>
        <pc:spChg chg="add mod">
          <ac:chgData name="森岡仁志" userId="7a42701a-7c09-458a-b0ad-7bd4302a8487" providerId="ADAL" clId="{B07BB5C3-CC62-EB44-957B-893919CFBDAC}" dt="2021-07-27T12:18:40.929" v="381" actId="1076"/>
          <ac:spMkLst>
            <pc:docMk/>
            <pc:sldMk cId="4058248623" sldId="330"/>
            <ac:spMk id="11" creationId="{F521373D-ABD7-2B47-9708-0AEF88F2A055}"/>
          </ac:spMkLst>
        </pc:spChg>
        <pc:spChg chg="add mod">
          <ac:chgData name="森岡仁志" userId="7a42701a-7c09-458a-b0ad-7bd4302a8487" providerId="ADAL" clId="{B07BB5C3-CC62-EB44-957B-893919CFBDAC}" dt="2021-07-27T12:22:50.401" v="499" actId="1076"/>
          <ac:spMkLst>
            <pc:docMk/>
            <pc:sldMk cId="4058248623" sldId="330"/>
            <ac:spMk id="12" creationId="{48D6A96C-5E6E-3C46-A648-28BD4655834D}"/>
          </ac:spMkLst>
        </pc:spChg>
        <pc:spChg chg="add mod">
          <ac:chgData name="森岡仁志" userId="7a42701a-7c09-458a-b0ad-7bd4302a8487" providerId="ADAL" clId="{B07BB5C3-CC62-EB44-957B-893919CFBDAC}" dt="2021-07-27T12:14:08.205" v="338" actId="1076"/>
          <ac:spMkLst>
            <pc:docMk/>
            <pc:sldMk cId="4058248623" sldId="330"/>
            <ac:spMk id="13" creationId="{60CA6C65-4899-214C-A369-A7C17A3406E3}"/>
          </ac:spMkLst>
        </pc:spChg>
        <pc:spChg chg="add mod">
          <ac:chgData name="森岡仁志" userId="7a42701a-7c09-458a-b0ad-7bd4302a8487" providerId="ADAL" clId="{B07BB5C3-CC62-EB44-957B-893919CFBDAC}" dt="2021-07-27T12:17:07.472" v="367" actId="1076"/>
          <ac:spMkLst>
            <pc:docMk/>
            <pc:sldMk cId="4058248623" sldId="330"/>
            <ac:spMk id="16" creationId="{693C7C8A-37A6-E24A-84D8-3DBADDBD3615}"/>
          </ac:spMkLst>
        </pc:spChg>
        <pc:spChg chg="add mod">
          <ac:chgData name="森岡仁志" userId="7a42701a-7c09-458a-b0ad-7bd4302a8487" providerId="ADAL" clId="{B07BB5C3-CC62-EB44-957B-893919CFBDAC}" dt="2021-07-27T12:16:58.333" v="365" actId="1076"/>
          <ac:spMkLst>
            <pc:docMk/>
            <pc:sldMk cId="4058248623" sldId="330"/>
            <ac:spMk id="17" creationId="{1C26C788-2EE4-3A41-8135-5AD2B9AB4CCF}"/>
          </ac:spMkLst>
        </pc:spChg>
        <pc:spChg chg="add mod">
          <ac:chgData name="森岡仁志" userId="7a42701a-7c09-458a-b0ad-7bd4302a8487" providerId="ADAL" clId="{B07BB5C3-CC62-EB44-957B-893919CFBDAC}" dt="2021-07-27T12:19:44.673" v="389" actId="1076"/>
          <ac:spMkLst>
            <pc:docMk/>
            <pc:sldMk cId="4058248623" sldId="330"/>
            <ac:spMk id="18" creationId="{18127D6F-8E15-6A4B-919C-28856FE3E286}"/>
          </ac:spMkLst>
        </pc:spChg>
        <pc:spChg chg="add mod">
          <ac:chgData name="森岡仁志" userId="7a42701a-7c09-458a-b0ad-7bd4302a8487" providerId="ADAL" clId="{B07BB5C3-CC62-EB44-957B-893919CFBDAC}" dt="2021-07-27T12:11:22.396" v="336" actId="1076"/>
          <ac:spMkLst>
            <pc:docMk/>
            <pc:sldMk cId="4058248623" sldId="330"/>
            <ac:spMk id="23" creationId="{8F321B10-D0E5-8847-9A27-CE452E85F8CB}"/>
          </ac:spMkLst>
        </pc:spChg>
        <pc:spChg chg="add mod">
          <ac:chgData name="森岡仁志" userId="7a42701a-7c09-458a-b0ad-7bd4302a8487" providerId="ADAL" clId="{B07BB5C3-CC62-EB44-957B-893919CFBDAC}" dt="2021-07-27T12:24:49.577" v="508" actId="207"/>
          <ac:spMkLst>
            <pc:docMk/>
            <pc:sldMk cId="4058248623" sldId="330"/>
            <ac:spMk id="24" creationId="{30C893AA-4C63-194A-BEBB-19A58A3484BC}"/>
          </ac:spMkLst>
        </pc:spChg>
        <pc:spChg chg="add mod">
          <ac:chgData name="森岡仁志" userId="7a42701a-7c09-458a-b0ad-7bd4302a8487" providerId="ADAL" clId="{B07BB5C3-CC62-EB44-957B-893919CFBDAC}" dt="2021-07-27T12:24:49.577" v="508" actId="207"/>
          <ac:spMkLst>
            <pc:docMk/>
            <pc:sldMk cId="4058248623" sldId="330"/>
            <ac:spMk id="25" creationId="{B6FE8F26-FE43-004F-9CB8-B5A7C8271E40}"/>
          </ac:spMkLst>
        </pc:spChg>
        <pc:spChg chg="add mod">
          <ac:chgData name="森岡仁志" userId="7a42701a-7c09-458a-b0ad-7bd4302a8487" providerId="ADAL" clId="{B07BB5C3-CC62-EB44-957B-893919CFBDAC}" dt="2021-07-27T12:14:45.091" v="351" actId="20577"/>
          <ac:spMkLst>
            <pc:docMk/>
            <pc:sldMk cId="4058248623" sldId="330"/>
            <ac:spMk id="27" creationId="{F5768FE0-944B-C645-987D-E534681E66FD}"/>
          </ac:spMkLst>
        </pc:spChg>
        <pc:spChg chg="add mod">
          <ac:chgData name="森岡仁志" userId="7a42701a-7c09-458a-b0ad-7bd4302a8487" providerId="ADAL" clId="{B07BB5C3-CC62-EB44-957B-893919CFBDAC}" dt="2021-07-27T12:15:44.493" v="354"/>
          <ac:spMkLst>
            <pc:docMk/>
            <pc:sldMk cId="4058248623" sldId="330"/>
            <ac:spMk id="28" creationId="{4EF135D3-E43E-1F47-A8AE-AB5580F41805}"/>
          </ac:spMkLst>
        </pc:spChg>
        <pc:spChg chg="add mod">
          <ac:chgData name="森岡仁志" userId="7a42701a-7c09-458a-b0ad-7bd4302a8487" providerId="ADAL" clId="{B07BB5C3-CC62-EB44-957B-893919CFBDAC}" dt="2021-07-27T12:16:04.490" v="357" actId="14100"/>
          <ac:spMkLst>
            <pc:docMk/>
            <pc:sldMk cId="4058248623" sldId="330"/>
            <ac:spMk id="29" creationId="{072BA41E-D465-FD41-B37D-48BC95FBAC9F}"/>
          </ac:spMkLst>
        </pc:spChg>
        <pc:spChg chg="add mod">
          <ac:chgData name="森岡仁志" userId="7a42701a-7c09-458a-b0ad-7bd4302a8487" providerId="ADAL" clId="{B07BB5C3-CC62-EB44-957B-893919CFBDAC}" dt="2021-07-27T12:17:26.092" v="370" actId="1076"/>
          <ac:spMkLst>
            <pc:docMk/>
            <pc:sldMk cId="4058248623" sldId="330"/>
            <ac:spMk id="30" creationId="{76FA18A3-341D-7C43-B629-E24F896E26DB}"/>
          </ac:spMkLst>
        </pc:spChg>
        <pc:spChg chg="add mod">
          <ac:chgData name="森岡仁志" userId="7a42701a-7c09-458a-b0ad-7bd4302a8487" providerId="ADAL" clId="{B07BB5C3-CC62-EB44-957B-893919CFBDAC}" dt="2021-07-27T12:18:24.896" v="380" actId="1076"/>
          <ac:spMkLst>
            <pc:docMk/>
            <pc:sldMk cId="4058248623" sldId="330"/>
            <ac:spMk id="32" creationId="{4D24BB35-9F51-2941-8033-AD6C807EC202}"/>
          </ac:spMkLst>
        </pc:spChg>
        <pc:spChg chg="add mod">
          <ac:chgData name="森岡仁志" userId="7a42701a-7c09-458a-b0ad-7bd4302a8487" providerId="ADAL" clId="{B07BB5C3-CC62-EB44-957B-893919CFBDAC}" dt="2021-07-27T12:22:37.564" v="496" actId="1076"/>
          <ac:spMkLst>
            <pc:docMk/>
            <pc:sldMk cId="4058248623" sldId="330"/>
            <ac:spMk id="37" creationId="{011EBEEE-C261-FF4B-A533-6384F1EE977A}"/>
          </ac:spMkLst>
        </pc:spChg>
        <pc:spChg chg="add mod">
          <ac:chgData name="森岡仁志" userId="7a42701a-7c09-458a-b0ad-7bd4302a8487" providerId="ADAL" clId="{B07BB5C3-CC62-EB44-957B-893919CFBDAC}" dt="2021-07-27T12:24:49.577" v="508" actId="207"/>
          <ac:spMkLst>
            <pc:docMk/>
            <pc:sldMk cId="4058248623" sldId="330"/>
            <ac:spMk id="41" creationId="{5A77783C-F187-5C46-B0A7-F1E217B9D89C}"/>
          </ac:spMkLst>
        </pc:spChg>
        <pc:graphicFrameChg chg="add mod modGraphic">
          <ac:chgData name="森岡仁志" userId="7a42701a-7c09-458a-b0ad-7bd4302a8487" providerId="ADAL" clId="{B07BB5C3-CC62-EB44-957B-893919CFBDAC}" dt="2021-07-27T12:14:08.205" v="338" actId="1076"/>
          <ac:graphicFrameMkLst>
            <pc:docMk/>
            <pc:sldMk cId="4058248623" sldId="330"/>
            <ac:graphicFrameMk id="7" creationId="{ECF715AE-268F-614D-9098-590636749285}"/>
          </ac:graphicFrameMkLst>
        </pc:graphicFrameChg>
        <pc:cxnChg chg="add mod">
          <ac:chgData name="森岡仁志" userId="7a42701a-7c09-458a-b0ad-7bd4302a8487" providerId="ADAL" clId="{B07BB5C3-CC62-EB44-957B-893919CFBDAC}" dt="2021-07-27T12:14:08.205" v="338" actId="1076"/>
          <ac:cxnSpMkLst>
            <pc:docMk/>
            <pc:sldMk cId="4058248623" sldId="330"/>
            <ac:cxnSpMk id="15" creationId="{A8B8E61A-5899-AE42-B9C8-8B94BFA1CA37}"/>
          </ac:cxnSpMkLst>
        </pc:cxnChg>
        <pc:cxnChg chg="add mod">
          <ac:chgData name="森岡仁志" userId="7a42701a-7c09-458a-b0ad-7bd4302a8487" providerId="ADAL" clId="{B07BB5C3-CC62-EB44-957B-893919CFBDAC}" dt="2021-07-27T12:17:01.422" v="366" actId="1076"/>
          <ac:cxnSpMkLst>
            <pc:docMk/>
            <pc:sldMk cId="4058248623" sldId="330"/>
            <ac:cxnSpMk id="19" creationId="{FAED475B-7FC8-1E46-A254-D9C912DDCCD3}"/>
          </ac:cxnSpMkLst>
        </pc:cxnChg>
        <pc:cxnChg chg="add mod">
          <ac:chgData name="森岡仁志" userId="7a42701a-7c09-458a-b0ad-7bd4302a8487" providerId="ADAL" clId="{B07BB5C3-CC62-EB44-957B-893919CFBDAC}" dt="2021-07-27T12:19:24.179" v="386" actId="14100"/>
          <ac:cxnSpMkLst>
            <pc:docMk/>
            <pc:sldMk cId="4058248623" sldId="330"/>
            <ac:cxnSpMk id="20" creationId="{DACC1E86-49C3-664C-9C9C-1E32D14EBF61}"/>
          </ac:cxnSpMkLst>
        </pc:cxnChg>
        <pc:cxnChg chg="add del mod">
          <ac:chgData name="森岡仁志" userId="7a42701a-7c09-458a-b0ad-7bd4302a8487" providerId="ADAL" clId="{B07BB5C3-CC62-EB44-957B-893919CFBDAC}" dt="2021-07-27T12:18:01.337" v="375" actId="478"/>
          <ac:cxnSpMkLst>
            <pc:docMk/>
            <pc:sldMk cId="4058248623" sldId="330"/>
            <ac:cxnSpMk id="31" creationId="{5F4ED32B-9BFC-DC48-BC9A-4A1264F92316}"/>
          </ac:cxnSpMkLst>
        </pc:cxnChg>
        <pc:cxnChg chg="add mod">
          <ac:chgData name="森岡仁志" userId="7a42701a-7c09-458a-b0ad-7bd4302a8487" providerId="ADAL" clId="{B07BB5C3-CC62-EB44-957B-893919CFBDAC}" dt="2021-07-27T12:19:52.673" v="391" actId="14100"/>
          <ac:cxnSpMkLst>
            <pc:docMk/>
            <pc:sldMk cId="4058248623" sldId="330"/>
            <ac:cxnSpMk id="33" creationId="{D390293C-7B7B-0948-B756-0F425FB68FF6}"/>
          </ac:cxnSpMkLst>
        </pc:cxnChg>
        <pc:cxnChg chg="add mod">
          <ac:chgData name="森岡仁志" userId="7a42701a-7c09-458a-b0ad-7bd4302a8487" providerId="ADAL" clId="{B07BB5C3-CC62-EB44-957B-893919CFBDAC}" dt="2021-07-27T12:22:41.731" v="497" actId="14100"/>
          <ac:cxnSpMkLst>
            <pc:docMk/>
            <pc:sldMk cId="4058248623" sldId="330"/>
            <ac:cxnSpMk id="38" creationId="{1DE9E8E5-ED15-C14D-9D1A-A3760A8002DC}"/>
          </ac:cxnSpMkLst>
        </pc:cxnChg>
      </pc:sldChg>
      <pc:sldMasterChg chg="modSp mod">
        <pc:chgData name="森岡仁志" userId="7a42701a-7c09-458a-b0ad-7bd4302a8487" providerId="ADAL" clId="{B07BB5C3-CC62-EB44-957B-893919CFBDAC}" dt="2021-07-27T04:01:45.402" v="0" actId="20577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B07BB5C3-CC62-EB44-957B-893919CFBDAC}" dt="2021-07-27T04:01:45.402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7848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for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67F7F79-76EF-0842-9E54-C54C065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Should we consider DS injection?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Current .11 has the same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trike="sngStrike" dirty="0"/>
              <a:t>Control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Filter location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Define EBCS Data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Practical Implementation figure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traffic originating from ESS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DL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9105"/>
              </p:ext>
            </p:extLst>
          </p:nvPr>
        </p:nvGraphicFramePr>
        <p:xfrm>
          <a:off x="738553" y="4893684"/>
          <a:ext cx="4372870" cy="86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37256"/>
              </p:ext>
            </p:extLst>
          </p:nvPr>
        </p:nvGraphicFramePr>
        <p:xfrm>
          <a:off x="8008349" y="2368399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872762"/>
              </p:ext>
            </p:extLst>
          </p:nvPr>
        </p:nvGraphicFramePr>
        <p:xfrm>
          <a:off x="8008349" y="3299640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0311"/>
              </p:ext>
            </p:extLst>
          </p:nvPr>
        </p:nvGraphicFramePr>
        <p:xfrm>
          <a:off x="7990048" y="4254667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DFB5A8E-0ECD-5241-8083-206604C5C202}"/>
              </a:ext>
            </a:extLst>
          </p:cNvPr>
          <p:cNvSpPr txBox="1"/>
          <p:nvPr/>
        </p:nvSpPr>
        <p:spPr>
          <a:xfrm>
            <a:off x="3658850" y="3098739"/>
            <a:ext cx="3079241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multicast packets are forwarded to all APs.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5C94C-7C45-D344-89C9-51F7ABD1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 List Usage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FB33E1-9093-F341-94BD-3EA9E8890A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9D938B-57D1-944B-9691-597DE80F42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893337F-5BEC-5E47-BA21-6BC2510E20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C94AF3-7DDC-3B4E-B3C5-9D8F01C6DA3C}"/>
              </a:ext>
            </a:extLst>
          </p:cNvPr>
          <p:cNvSpPr/>
          <p:nvPr/>
        </p:nvSpPr>
        <p:spPr bwMode="auto">
          <a:xfrm>
            <a:off x="1731078" y="1735536"/>
            <a:ext cx="9297564" cy="135625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12">
            <a:extLst>
              <a:ext uri="{FF2B5EF4-FFF2-40B4-BE49-F238E27FC236}">
                <a16:creationId xmlns:a16="http://schemas.microsoft.com/office/drawing/2014/main" id="{ECF715AE-268F-614D-9098-59063674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20882"/>
              </p:ext>
            </p:extLst>
          </p:nvPr>
        </p:nvGraphicFramePr>
        <p:xfrm>
          <a:off x="2112356" y="2059460"/>
          <a:ext cx="670337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730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B724FD-C16E-8547-98A0-A6C1F6447956}"/>
              </a:ext>
            </a:extLst>
          </p:cNvPr>
          <p:cNvSpPr txBox="1"/>
          <p:nvPr/>
        </p:nvSpPr>
        <p:spPr>
          <a:xfrm>
            <a:off x="1256228" y="2114201"/>
            <a:ext cx="45717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D6A96C-5E6E-3C46-A648-28BD4655834D}"/>
              </a:ext>
            </a:extLst>
          </p:cNvPr>
          <p:cNvSpPr/>
          <p:nvPr/>
        </p:nvSpPr>
        <p:spPr bwMode="auto">
          <a:xfrm>
            <a:off x="1731078" y="4066938"/>
            <a:ext cx="7084656" cy="205094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A6C65-4899-214C-A369-A7C17A3406E3}"/>
              </a:ext>
            </a:extLst>
          </p:cNvPr>
          <p:cNvSpPr txBox="1"/>
          <p:nvPr/>
        </p:nvSpPr>
        <p:spPr>
          <a:xfrm>
            <a:off x="9777831" y="2125261"/>
            <a:ext cx="1186543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B8E61A-5899-AE42-B9C8-8B94BFA1CA37}"/>
              </a:ext>
            </a:extLst>
          </p:cNvPr>
          <p:cNvCxnSpPr/>
          <p:nvPr/>
        </p:nvCxnSpPr>
        <p:spPr bwMode="auto">
          <a:xfrm>
            <a:off x="8815734" y="2283478"/>
            <a:ext cx="96209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3C7C8A-37A6-E24A-84D8-3DBADDBD3615}"/>
              </a:ext>
            </a:extLst>
          </p:cNvPr>
          <p:cNvSpPr txBox="1"/>
          <p:nvPr/>
        </p:nvSpPr>
        <p:spPr>
          <a:xfrm>
            <a:off x="2370636" y="4542215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26C788-2EE4-3A41-8135-5AD2B9AB4CCF}"/>
              </a:ext>
            </a:extLst>
          </p:cNvPr>
          <p:cNvSpPr txBox="1"/>
          <p:nvPr/>
        </p:nvSpPr>
        <p:spPr>
          <a:xfrm>
            <a:off x="3801592" y="4566641"/>
            <a:ext cx="628698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8127D6F-8E15-6A4B-919C-28856FE3E286}"/>
              </a:ext>
            </a:extLst>
          </p:cNvPr>
          <p:cNvSpPr txBox="1"/>
          <p:nvPr/>
        </p:nvSpPr>
        <p:spPr>
          <a:xfrm>
            <a:off x="7362556" y="4561940"/>
            <a:ext cx="1184940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AED475B-7FC8-1E46-A254-D9C912DDCCD3}"/>
              </a:ext>
            </a:extLst>
          </p:cNvPr>
          <p:cNvCxnSpPr>
            <a:cxnSpLocks/>
          </p:cNvCxnSpPr>
          <p:nvPr/>
        </p:nvCxnSpPr>
        <p:spPr bwMode="auto">
          <a:xfrm>
            <a:off x="3148413" y="4659678"/>
            <a:ext cx="661334" cy="35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ACC1E86-49C3-664C-9C9C-1E32D14EBF61}"/>
              </a:ext>
            </a:extLst>
          </p:cNvPr>
          <p:cNvCxnSpPr>
            <a:cxnSpLocks/>
          </p:cNvCxnSpPr>
          <p:nvPr/>
        </p:nvCxnSpPr>
        <p:spPr bwMode="auto">
          <a:xfrm>
            <a:off x="4430290" y="4637085"/>
            <a:ext cx="2915892" cy="2259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下矢印 9">
            <a:extLst>
              <a:ext uri="{FF2B5EF4-FFF2-40B4-BE49-F238E27FC236}">
                <a16:creationId xmlns:a16="http://schemas.microsoft.com/office/drawing/2014/main" id="{6D01A957-94D7-4E4A-A18A-94481761A777}"/>
              </a:ext>
            </a:extLst>
          </p:cNvPr>
          <p:cNvSpPr/>
          <p:nvPr/>
        </p:nvSpPr>
        <p:spPr bwMode="auto">
          <a:xfrm>
            <a:off x="2559041" y="3029234"/>
            <a:ext cx="484632" cy="151298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21373D-ABD7-2B47-9708-0AEF88F2A055}"/>
              </a:ext>
            </a:extLst>
          </p:cNvPr>
          <p:cNvSpPr txBox="1"/>
          <p:nvPr/>
        </p:nvSpPr>
        <p:spPr>
          <a:xfrm>
            <a:off x="2915166" y="3284691"/>
            <a:ext cx="135434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Resp.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321B10-D0E5-8847-9A27-CE452E85F8CB}"/>
              </a:ext>
            </a:extLst>
          </p:cNvPr>
          <p:cNvSpPr txBox="1"/>
          <p:nvPr/>
        </p:nvSpPr>
        <p:spPr>
          <a:xfrm>
            <a:off x="738499" y="4445604"/>
            <a:ext cx="99257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0C893AA-4C63-194A-BEBB-19A58A3484BC}"/>
              </a:ext>
            </a:extLst>
          </p:cNvPr>
          <p:cNvSpPr txBox="1"/>
          <p:nvPr/>
        </p:nvSpPr>
        <p:spPr>
          <a:xfrm>
            <a:off x="4811370" y="4112614"/>
            <a:ext cx="2179251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for selecting content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 Info for preparing socket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6FE8F26-FE43-004F-9CB8-B5A7C8271E40}"/>
              </a:ext>
            </a:extLst>
          </p:cNvPr>
          <p:cNvSpPr txBox="1"/>
          <p:nvPr/>
        </p:nvSpPr>
        <p:spPr>
          <a:xfrm>
            <a:off x="4829445" y="4873048"/>
            <a:ext cx="2081019" cy="27699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to select content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5768FE0-944B-C645-987D-E534681E66FD}"/>
              </a:ext>
            </a:extLst>
          </p:cNvPr>
          <p:cNvSpPr txBox="1"/>
          <p:nvPr/>
        </p:nvSpPr>
        <p:spPr>
          <a:xfrm>
            <a:off x="9777830" y="2612833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4EF135D3-E43E-1F47-A8AE-AB5580F41805}"/>
              </a:ext>
            </a:extLst>
          </p:cNvPr>
          <p:cNvSpPr/>
          <p:nvPr/>
        </p:nvSpPr>
        <p:spPr bwMode="auto">
          <a:xfrm>
            <a:off x="5849368" y="2512855"/>
            <a:ext cx="3922846" cy="383908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72BA41E-D465-FD41-B37D-48BC95FBAC9F}"/>
              </a:ext>
            </a:extLst>
          </p:cNvPr>
          <p:cNvSpPr/>
          <p:nvPr/>
        </p:nvSpPr>
        <p:spPr bwMode="auto">
          <a:xfrm>
            <a:off x="6925777" y="2511930"/>
            <a:ext cx="2846437" cy="224944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6FA18A3-341D-7C43-B629-E24F896E26DB}"/>
              </a:ext>
            </a:extLst>
          </p:cNvPr>
          <p:cNvSpPr txBox="1"/>
          <p:nvPr/>
        </p:nvSpPr>
        <p:spPr>
          <a:xfrm>
            <a:off x="2419786" y="2690679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下矢印 31">
            <a:extLst>
              <a:ext uri="{FF2B5EF4-FFF2-40B4-BE49-F238E27FC236}">
                <a16:creationId xmlns:a16="http://schemas.microsoft.com/office/drawing/2014/main" id="{4D24BB35-9F51-2941-8033-AD6C807EC202}"/>
              </a:ext>
            </a:extLst>
          </p:cNvPr>
          <p:cNvSpPr/>
          <p:nvPr/>
        </p:nvSpPr>
        <p:spPr bwMode="auto">
          <a:xfrm>
            <a:off x="2636155" y="2530171"/>
            <a:ext cx="358663" cy="16532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D390293C-7B7B-0948-B756-0F425FB68FF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09447" y="4804408"/>
            <a:ext cx="29367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11EBEEE-C261-FF4B-A533-6384F1EE977A}"/>
              </a:ext>
            </a:extLst>
          </p:cNvPr>
          <p:cNvSpPr txBox="1"/>
          <p:nvPr/>
        </p:nvSpPr>
        <p:spPr>
          <a:xfrm>
            <a:off x="2233108" y="5638375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DE9E8E5-ED15-C14D-9D1A-A3760A8002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15486" y="4804408"/>
            <a:ext cx="972485" cy="8339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A77783C-F187-5C46-B0A7-F1E217B9D89C}"/>
              </a:ext>
            </a:extLst>
          </p:cNvPr>
          <p:cNvSpPr txBox="1"/>
          <p:nvPr/>
        </p:nvSpPr>
        <p:spPr>
          <a:xfrm>
            <a:off x="3428981" y="5150047"/>
            <a:ext cx="1976375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for filtering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 </a:t>
            </a:r>
            <a:r>
              <a:rPr kumimoji="1"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</a:t>
            </a:r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authentication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81917</TotalTime>
  <Words>2269</Words>
  <Application>Microsoft Macintosh PowerPoint</Application>
  <PresentationFormat>ワイド画面</PresentationFormat>
  <Paragraphs>651</Paragraphs>
  <Slides>30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5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Discussion</vt:lpstr>
      <vt:lpstr>Practical DL Example</vt:lpstr>
      <vt:lpstr>Content List Usage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174</cp:revision>
  <cp:lastPrinted>1601-01-01T00:00:00Z</cp:lastPrinted>
  <dcterms:created xsi:type="dcterms:W3CDTF">2019-03-11T15:18:40Z</dcterms:created>
  <dcterms:modified xsi:type="dcterms:W3CDTF">2021-07-27T12:25:08Z</dcterms:modified>
</cp:coreProperties>
</file>