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7" r:id="rId29"/>
    <p:sldId id="329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23" autoAdjust="0"/>
    <p:restoredTop sz="96342"/>
  </p:normalViewPr>
  <p:slideViewPr>
    <p:cSldViewPr snapToGrid="0">
      <p:cViewPr varScale="1">
        <p:scale>
          <a:sx n="217" d="100"/>
          <a:sy n="217" d="100"/>
        </p:scale>
        <p:origin x="208" y="2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D2A902E4-20CE-0F43-8C6A-63EF6322EF70}"/>
    <pc:docChg chg="custSel addSld modSld modMainMaster">
      <pc:chgData name="森岡仁志" userId="7a42701a-7c09-458a-b0ad-7bd4302a8487" providerId="ADAL" clId="{D2A902E4-20CE-0F43-8C6A-63EF6322EF70}" dt="2021-07-16T12:00:27.618" v="544" actId="20577"/>
      <pc:docMkLst>
        <pc:docMk/>
      </pc:docMkLst>
      <pc:sldChg chg="modSp mod">
        <pc:chgData name="森岡仁志" userId="7a42701a-7c09-458a-b0ad-7bd4302a8487" providerId="ADAL" clId="{D2A902E4-20CE-0F43-8C6A-63EF6322EF70}" dt="2021-07-16T12:00:27.618" v="544" actId="20577"/>
        <pc:sldMkLst>
          <pc:docMk/>
          <pc:sldMk cId="0" sldId="256"/>
        </pc:sldMkLst>
        <pc:spChg chg="mod">
          <ac:chgData name="森岡仁志" userId="7a42701a-7c09-458a-b0ad-7bd4302a8487" providerId="ADAL" clId="{D2A902E4-20CE-0F43-8C6A-63EF6322EF70}" dt="2021-07-16T12:00:27.618" v="54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new mod">
        <pc:chgData name="森岡仁志" userId="7a42701a-7c09-458a-b0ad-7bd4302a8487" providerId="ADAL" clId="{D2A902E4-20CE-0F43-8C6A-63EF6322EF70}" dt="2021-07-16T11:53:06.231" v="542" actId="1076"/>
        <pc:sldMkLst>
          <pc:docMk/>
          <pc:sldMk cId="327941239" sldId="329"/>
        </pc:sldMkLst>
        <pc:spChg chg="mod">
          <ac:chgData name="森岡仁志" userId="7a42701a-7c09-458a-b0ad-7bd4302a8487" providerId="ADAL" clId="{D2A902E4-20CE-0F43-8C6A-63EF6322EF70}" dt="2021-07-14T17:12:38.695" v="18" actId="20577"/>
          <ac:spMkLst>
            <pc:docMk/>
            <pc:sldMk cId="327941239" sldId="329"/>
            <ac:spMk id="2" creationId="{B136F10E-7D4A-A844-A77D-0B1DC0041A48}"/>
          </ac:spMkLst>
        </pc:spChg>
        <pc:spChg chg="del">
          <ac:chgData name="森岡仁志" userId="7a42701a-7c09-458a-b0ad-7bd4302a8487" providerId="ADAL" clId="{D2A902E4-20CE-0F43-8C6A-63EF6322EF70}" dt="2021-07-14T17:12:45.290" v="19" actId="478"/>
          <ac:spMkLst>
            <pc:docMk/>
            <pc:sldMk cId="327941239" sldId="329"/>
            <ac:spMk id="3" creationId="{4A004BC9-BF2D-7B40-ADF0-6C4F76A32AC8}"/>
          </ac:spMkLst>
        </pc:spChg>
        <pc:spChg chg="add mod">
          <ac:chgData name="森岡仁志" userId="7a42701a-7c09-458a-b0ad-7bd4302a8487" providerId="ADAL" clId="{D2A902E4-20CE-0F43-8C6A-63EF6322EF70}" dt="2021-07-16T11:53:06.231" v="542" actId="1076"/>
          <ac:spMkLst>
            <pc:docMk/>
            <pc:sldMk cId="327941239" sldId="329"/>
            <ac:spMk id="3" creationId="{A66DB7FB-2560-0C4B-964B-576DF0E16D28}"/>
          </ac:spMkLst>
        </pc:spChg>
        <pc:spChg chg="add mod">
          <ac:chgData name="森岡仁志" userId="7a42701a-7c09-458a-b0ad-7bd4302a8487" providerId="ADAL" clId="{D2A902E4-20CE-0F43-8C6A-63EF6322EF70}" dt="2021-07-16T10:17:01.445" v="91" actId="1076"/>
          <ac:spMkLst>
            <pc:docMk/>
            <pc:sldMk cId="327941239" sldId="329"/>
            <ac:spMk id="7" creationId="{F714FB8D-06B7-1045-A509-4C64DD4A9116}"/>
          </ac:spMkLst>
        </pc:spChg>
        <pc:spChg chg="add mod">
          <ac:chgData name="森岡仁志" userId="7a42701a-7c09-458a-b0ad-7bd4302a8487" providerId="ADAL" clId="{D2A902E4-20CE-0F43-8C6A-63EF6322EF70}" dt="2021-07-16T10:17:10.350" v="93" actId="1076"/>
          <ac:spMkLst>
            <pc:docMk/>
            <pc:sldMk cId="327941239" sldId="329"/>
            <ac:spMk id="8" creationId="{3030E808-88BF-7C43-B039-D963C0ABF364}"/>
          </ac:spMkLst>
        </pc:spChg>
        <pc:spChg chg="add mod">
          <ac:chgData name="森岡仁志" userId="7a42701a-7c09-458a-b0ad-7bd4302a8487" providerId="ADAL" clId="{D2A902E4-20CE-0F43-8C6A-63EF6322EF70}" dt="2021-07-16T10:17:25.439" v="96" actId="1076"/>
          <ac:spMkLst>
            <pc:docMk/>
            <pc:sldMk cId="327941239" sldId="329"/>
            <ac:spMk id="9" creationId="{B3685078-9578-0843-A8BE-80224CB5379A}"/>
          </ac:spMkLst>
        </pc:spChg>
        <pc:spChg chg="add mod">
          <ac:chgData name="森岡仁志" userId="7a42701a-7c09-458a-b0ad-7bd4302a8487" providerId="ADAL" clId="{D2A902E4-20CE-0F43-8C6A-63EF6322EF70}" dt="2021-07-16T10:17:28.272" v="97" actId="1076"/>
          <ac:spMkLst>
            <pc:docMk/>
            <pc:sldMk cId="327941239" sldId="329"/>
            <ac:spMk id="10" creationId="{1F2FEA49-09D0-504E-943C-C7908E4EB4E1}"/>
          </ac:spMkLst>
        </pc:spChg>
        <pc:spChg chg="add mod">
          <ac:chgData name="森岡仁志" userId="7a42701a-7c09-458a-b0ad-7bd4302a8487" providerId="ADAL" clId="{D2A902E4-20CE-0F43-8C6A-63EF6322EF70}" dt="2021-07-16T10:23:22.068" v="110" actId="20577"/>
          <ac:spMkLst>
            <pc:docMk/>
            <pc:sldMk cId="327941239" sldId="329"/>
            <ac:spMk id="22" creationId="{B94E7B32-2B1F-8144-9470-4E2BB0004EE8}"/>
          </ac:spMkLst>
        </pc:spChg>
        <pc:spChg chg="add mod">
          <ac:chgData name="森岡仁志" userId="7a42701a-7c09-458a-b0ad-7bd4302a8487" providerId="ADAL" clId="{D2A902E4-20CE-0F43-8C6A-63EF6322EF70}" dt="2021-07-16T10:45:34.799" v="360" actId="13822"/>
          <ac:spMkLst>
            <pc:docMk/>
            <pc:sldMk cId="327941239" sldId="329"/>
            <ac:spMk id="32" creationId="{7C4EBB52-65D4-0A44-9057-662A18AD96D7}"/>
          </ac:spMkLst>
        </pc:spChg>
        <pc:spChg chg="add mod">
          <ac:chgData name="森岡仁志" userId="7a42701a-7c09-458a-b0ad-7bd4302a8487" providerId="ADAL" clId="{D2A902E4-20CE-0F43-8C6A-63EF6322EF70}" dt="2021-07-16T11:17:36.486" v="540" actId="1076"/>
          <ac:spMkLst>
            <pc:docMk/>
            <pc:sldMk cId="327941239" sldId="329"/>
            <ac:spMk id="33" creationId="{E989D98B-55E9-7A4E-8874-CC1C27E5F03A}"/>
          </ac:spMkLst>
        </pc:spChg>
        <pc:graphicFrameChg chg="add mod modGraphic">
          <ac:chgData name="森岡仁志" userId="7a42701a-7c09-458a-b0ad-7bd4302a8487" providerId="ADAL" clId="{D2A902E4-20CE-0F43-8C6A-63EF6322EF70}" dt="2021-07-16T10:33:06.225" v="304" actId="1076"/>
          <ac:graphicFrameMkLst>
            <pc:docMk/>
            <pc:sldMk cId="327941239" sldId="329"/>
            <ac:graphicFrameMk id="26" creationId="{14DD6045-5CDF-7843-9123-556C950BE8C9}"/>
          </ac:graphicFrameMkLst>
        </pc:graphicFrameChg>
        <pc:graphicFrameChg chg="add mod modGraphic">
          <ac:chgData name="森岡仁志" userId="7a42701a-7c09-458a-b0ad-7bd4302a8487" providerId="ADAL" clId="{D2A902E4-20CE-0F43-8C6A-63EF6322EF70}" dt="2021-07-16T10:42:51.240" v="336" actId="1076"/>
          <ac:graphicFrameMkLst>
            <pc:docMk/>
            <pc:sldMk cId="327941239" sldId="329"/>
            <ac:graphicFrameMk id="27" creationId="{F7D23D5C-7455-A545-905B-4861B9CFCFC9}"/>
          </ac:graphicFrameMkLst>
        </pc:graphicFrameChg>
        <pc:graphicFrameChg chg="add mod modGraphic">
          <ac:chgData name="森岡仁志" userId="7a42701a-7c09-458a-b0ad-7bd4302a8487" providerId="ADAL" clId="{D2A902E4-20CE-0F43-8C6A-63EF6322EF70}" dt="2021-07-16T10:43:02.124" v="343" actId="20577"/>
          <ac:graphicFrameMkLst>
            <pc:docMk/>
            <pc:sldMk cId="327941239" sldId="329"/>
            <ac:graphicFrameMk id="28" creationId="{68BB7C23-BCC0-9746-8538-4DDC209C7D8A}"/>
          </ac:graphicFrameMkLst>
        </pc:graphicFrameChg>
        <pc:graphicFrameChg chg="add mod modGraphic">
          <ac:chgData name="森岡仁志" userId="7a42701a-7c09-458a-b0ad-7bd4302a8487" providerId="ADAL" clId="{D2A902E4-20CE-0F43-8C6A-63EF6322EF70}" dt="2021-07-16T10:43:41.247" v="350" actId="20577"/>
          <ac:graphicFrameMkLst>
            <pc:docMk/>
            <pc:sldMk cId="327941239" sldId="329"/>
            <ac:graphicFrameMk id="29" creationId="{38E745E6-4D37-7446-BE96-9A9F49D1FF18}"/>
          </ac:graphicFrameMkLst>
        </pc:graphicFrameChg>
        <pc:cxnChg chg="add mod">
          <ac:chgData name="森岡仁志" userId="7a42701a-7c09-458a-b0ad-7bd4302a8487" providerId="ADAL" clId="{D2A902E4-20CE-0F43-8C6A-63EF6322EF70}" dt="2021-07-16T11:53:06.231" v="542" actId="1076"/>
          <ac:cxnSpMkLst>
            <pc:docMk/>
            <pc:sldMk cId="327941239" sldId="329"/>
            <ac:cxnSpMk id="12" creationId="{A85256DA-8EBE-154B-8604-0041CBA3878B}"/>
          </ac:cxnSpMkLst>
        </pc:cxnChg>
        <pc:cxnChg chg="add del mod">
          <ac:chgData name="森岡仁志" userId="7a42701a-7c09-458a-b0ad-7bd4302a8487" providerId="ADAL" clId="{D2A902E4-20CE-0F43-8C6A-63EF6322EF70}" dt="2021-07-16T10:16:18.214" v="84" actId="478"/>
          <ac:cxnSpMkLst>
            <pc:docMk/>
            <pc:sldMk cId="327941239" sldId="329"/>
            <ac:cxnSpMk id="13" creationId="{DF7282E2-FB24-0C43-A9C1-0E1BD2A5DD72}"/>
          </ac:cxnSpMkLst>
        </pc:cxnChg>
        <pc:cxnChg chg="add mod">
          <ac:chgData name="森岡仁志" userId="7a42701a-7c09-458a-b0ad-7bd4302a8487" providerId="ADAL" clId="{D2A902E4-20CE-0F43-8C6A-63EF6322EF70}" dt="2021-07-16T10:17:15.935" v="94" actId="14100"/>
          <ac:cxnSpMkLst>
            <pc:docMk/>
            <pc:sldMk cId="327941239" sldId="329"/>
            <ac:cxnSpMk id="14" creationId="{1F0F737C-02E0-BA44-85B4-F02708390385}"/>
          </ac:cxnSpMkLst>
        </pc:cxnChg>
        <pc:cxnChg chg="add mod">
          <ac:chgData name="森岡仁志" userId="7a42701a-7c09-458a-b0ad-7bd4302a8487" providerId="ADAL" clId="{D2A902E4-20CE-0F43-8C6A-63EF6322EF70}" dt="2021-07-16T10:17:43.686" v="100" actId="14100"/>
          <ac:cxnSpMkLst>
            <pc:docMk/>
            <pc:sldMk cId="327941239" sldId="329"/>
            <ac:cxnSpMk id="17" creationId="{7DF037D0-E5F7-AC47-A49C-FB8E37D0602C}"/>
          </ac:cxnSpMkLst>
        </pc:cxnChg>
        <pc:cxnChg chg="add mod">
          <ac:chgData name="森岡仁志" userId="7a42701a-7c09-458a-b0ad-7bd4302a8487" providerId="ADAL" clId="{D2A902E4-20CE-0F43-8C6A-63EF6322EF70}" dt="2021-07-16T10:17:55.129" v="103" actId="14100"/>
          <ac:cxnSpMkLst>
            <pc:docMk/>
            <pc:sldMk cId="327941239" sldId="329"/>
            <ac:cxnSpMk id="19" creationId="{9F322EB5-B114-5B4A-83A5-AAA64F4DF28A}"/>
          </ac:cxnSpMkLst>
        </pc:cxnChg>
        <pc:cxnChg chg="add mod">
          <ac:chgData name="森岡仁志" userId="7a42701a-7c09-458a-b0ad-7bd4302a8487" providerId="ADAL" clId="{D2A902E4-20CE-0F43-8C6A-63EF6322EF70}" dt="2021-07-16T10:23:22.068" v="110" actId="20577"/>
          <ac:cxnSpMkLst>
            <pc:docMk/>
            <pc:sldMk cId="327941239" sldId="329"/>
            <ac:cxnSpMk id="23" creationId="{6056DDA2-E874-E543-8F16-9CCAD8A86064}"/>
          </ac:cxnSpMkLst>
        </pc:cxnChg>
        <pc:cxnChg chg="add mod">
          <ac:chgData name="森岡仁志" userId="7a42701a-7c09-458a-b0ad-7bd4302a8487" providerId="ADAL" clId="{D2A902E4-20CE-0F43-8C6A-63EF6322EF70}" dt="2021-07-16T10:44:58.179" v="352" actId="13822"/>
          <ac:cxnSpMkLst>
            <pc:docMk/>
            <pc:sldMk cId="327941239" sldId="329"/>
            <ac:cxnSpMk id="31" creationId="{37E18BBD-5889-FE44-9374-AFEA65F4D999}"/>
          </ac:cxnSpMkLst>
        </pc:cxnChg>
      </pc:sldChg>
      <pc:sldMasterChg chg="modSp mod">
        <pc:chgData name="森岡仁志" userId="7a42701a-7c09-458a-b0ad-7bd4302a8487" providerId="ADAL" clId="{D2A902E4-20CE-0F43-8C6A-63EF6322EF70}" dt="2021-07-14T17:11:14.538" v="0" actId="20577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D2A902E4-20CE-0F43-8C6A-63EF6322EF70}" dt="2021-07-14T17:11:14.53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72821" y="2609687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>
            <a:off x="4784914" y="2763576"/>
            <a:ext cx="1287907" cy="40875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6E905E2-A16D-9243-9839-5519F48AF853}"/>
              </a:ext>
            </a:extLst>
          </p:cNvPr>
          <p:cNvSpPr txBox="1"/>
          <p:nvPr/>
        </p:nvSpPr>
        <p:spPr>
          <a:xfrm>
            <a:off x="293642" y="3429000"/>
            <a:ext cx="7889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stCxn id="76" idx="3"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AE970A1-A9D4-AD48-9AE1-8AA05678D66F}"/>
              </a:ext>
            </a:extLst>
          </p:cNvPr>
          <p:cNvSpPr txBox="1"/>
          <p:nvPr/>
        </p:nvSpPr>
        <p:spPr>
          <a:xfrm>
            <a:off x="1881772" y="4114314"/>
            <a:ext cx="7873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67F7F79-76EF-0842-9E54-C54C065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Should we consider DS injection?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Current .11 has the same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trike="sngStrike" dirty="0"/>
              <a:t>Control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Filter location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Define EBCS Data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Practical Implementation figure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traffic originating from ESS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502551"/>
              </p:ext>
            </p:extLst>
          </p:nvPr>
        </p:nvGraphicFramePr>
        <p:xfrm>
          <a:off x="738553" y="4893684"/>
          <a:ext cx="4372870" cy="115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296020"/>
              </p:ext>
            </p:extLst>
          </p:nvPr>
        </p:nvGraphicFramePr>
        <p:xfrm>
          <a:off x="8008349" y="2206899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11369"/>
              </p:ext>
            </p:extLst>
          </p:nvPr>
        </p:nvGraphicFramePr>
        <p:xfrm>
          <a:off x="8008349" y="3215761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204675"/>
              </p:ext>
            </p:extLst>
          </p:nvPr>
        </p:nvGraphicFramePr>
        <p:xfrm>
          <a:off x="7990048" y="4116167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81290</TotalTime>
  <Words>2203</Words>
  <Application>Microsoft Macintosh PowerPoint</Application>
  <PresentationFormat>ワイド画面</PresentationFormat>
  <Paragraphs>631</Paragraphs>
  <Slides>29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4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Discussion</vt:lpstr>
      <vt:lpstr>Practical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165</cp:revision>
  <cp:lastPrinted>1601-01-01T00:00:00Z</cp:lastPrinted>
  <dcterms:created xsi:type="dcterms:W3CDTF">2019-03-11T15:18:40Z</dcterms:created>
  <dcterms:modified xsi:type="dcterms:W3CDTF">2021-07-16T12:00:38Z</dcterms:modified>
</cp:coreProperties>
</file>