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23" r:id="rId4"/>
    <p:sldId id="324" r:id="rId5"/>
    <p:sldId id="325" r:id="rId6"/>
    <p:sldId id="306" r:id="rId7"/>
    <p:sldId id="287" r:id="rId8"/>
    <p:sldId id="285" r:id="rId9"/>
    <p:sldId id="307" r:id="rId10"/>
    <p:sldId id="266" r:id="rId11"/>
    <p:sldId id="259" r:id="rId12"/>
    <p:sldId id="312" r:id="rId13"/>
    <p:sldId id="313" r:id="rId14"/>
    <p:sldId id="314" r:id="rId15"/>
    <p:sldId id="320" r:id="rId16"/>
    <p:sldId id="317" r:id="rId17"/>
    <p:sldId id="318" r:id="rId18"/>
    <p:sldId id="319" r:id="rId19"/>
    <p:sldId id="305" r:id="rId20"/>
    <p:sldId id="321" r:id="rId21"/>
    <p:sldId id="322" r:id="rId22"/>
    <p:sldId id="303" r:id="rId23"/>
    <p:sldId id="308" r:id="rId24"/>
    <p:sldId id="309" r:id="rId25"/>
    <p:sldId id="311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2" autoAdjust="0"/>
    <p:restoredTop sz="96289"/>
  </p:normalViewPr>
  <p:slideViewPr>
    <p:cSldViewPr snapToGrid="0">
      <p:cViewPr varScale="1">
        <p:scale>
          <a:sx n="170" d="100"/>
          <a:sy n="170" d="100"/>
        </p:scale>
        <p:origin x="448" y="1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2021-06-22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FC8F58-C0F9-F644-A75A-DD47F5924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Share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CDE5CBA-5E25-5949-8B6A-BFE6E4DF6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MAC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Beacon</a:t>
            </a: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65F201C-B936-D44A-A9A7-03FBAF3454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6AEB53A-F023-8541-979A-44E96B71C5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0605E4-E6D7-5B4D-935A-0007742C26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4" y="1430280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1" y="4727632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4069820" y="2558183"/>
            <a:ext cx="32835" cy="205040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771226" y="4866131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0" y="5032551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7" y="4608768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DD6AEFB-9D2D-DF43-B2BE-7CD6CE582A0F}"/>
              </a:ext>
            </a:extLst>
          </p:cNvPr>
          <p:cNvSpPr/>
          <p:nvPr/>
        </p:nvSpPr>
        <p:spPr bwMode="auto">
          <a:xfrm>
            <a:off x="6538087" y="3561130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39" y="2124963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5" y="3280016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3" y="1628045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3" y="1628044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9" y="2788805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593665" y="1721823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3567822" y="5019175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58965" y="5602679"/>
            <a:ext cx="321036" cy="47025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5435810" y="4583300"/>
            <a:ext cx="2662857" cy="20971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5324094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9" y="4916541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3" y="4198437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8" y="4137234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7" y="5171743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3" y="4476941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400858" y="4900311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C61FCB0-E830-F647-B7A4-83E86B2D065B}"/>
              </a:ext>
            </a:extLst>
          </p:cNvPr>
          <p:cNvSpPr txBox="1"/>
          <p:nvPr/>
        </p:nvSpPr>
        <p:spPr>
          <a:xfrm>
            <a:off x="3490240" y="2416506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E3739DBF-FF34-A640-A317-843203EFAD2F}"/>
              </a:ext>
            </a:extLst>
          </p:cNvPr>
          <p:cNvSpPr/>
          <p:nvPr/>
        </p:nvSpPr>
        <p:spPr bwMode="auto">
          <a:xfrm>
            <a:off x="1358966" y="3571559"/>
            <a:ext cx="2732818" cy="1322864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5DEA8830-C764-054B-A5E0-105753D552BD}"/>
              </a:ext>
            </a:extLst>
          </p:cNvPr>
          <p:cNvSpPr txBox="1"/>
          <p:nvPr/>
        </p:nvSpPr>
        <p:spPr>
          <a:xfrm>
            <a:off x="3222094" y="1919588"/>
            <a:ext cx="1628972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Higher Layer Entity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E823463-4816-BF4D-B29D-836E2D3F8ADB}"/>
              </a:ext>
            </a:extLst>
          </p:cNvPr>
          <p:cNvSpPr/>
          <p:nvPr/>
        </p:nvSpPr>
        <p:spPr bwMode="auto">
          <a:xfrm>
            <a:off x="3222094" y="1919587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695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362" y="1379672"/>
            <a:ext cx="10414000" cy="4114800"/>
          </a:xfrm>
          <a:prstGeom prst="rect">
            <a:avLst/>
          </a:prstGeom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699141" y="304579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1182" y="292268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13791" y="343707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13791" y="350670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29600" y="355657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61595" y="312929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53370" y="184940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7842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Control Plane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  <a:endCxn id="64" idx="1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78C5FFA-4CCA-8943-9AE2-E96CC1F73C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154" y="1801702"/>
            <a:ext cx="10414000" cy="41148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EA79CFCE-E681-3645-9CF3-946BB1FFD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Data Plane</a:t>
            </a:r>
            <a:endParaRPr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E66B7ABC-587D-3B40-BADF-C4FE1599FCF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41B638-E17C-F54A-88ED-BB819EFA5F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7A23AA7-A082-EB4D-A613-DCDD238FBF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CC4BB3-0757-7841-BAAA-0D21666E5959}"/>
              </a:ext>
            </a:extLst>
          </p:cNvPr>
          <p:cNvSpPr txBox="1"/>
          <p:nvPr/>
        </p:nvSpPr>
        <p:spPr>
          <a:xfrm>
            <a:off x="9707933" y="3467821"/>
            <a:ext cx="1125629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185EEE-7CCD-7749-A935-949864ED8375}"/>
              </a:ext>
            </a:extLst>
          </p:cNvPr>
          <p:cNvSpPr txBox="1"/>
          <p:nvPr/>
        </p:nvSpPr>
        <p:spPr>
          <a:xfrm>
            <a:off x="3359974" y="3344710"/>
            <a:ext cx="909223" cy="276999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solidFill>
                  <a:schemeClr val="tx1"/>
                </a:solidFill>
              </a:rPr>
              <a:t>EBCS filter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762945-FEC4-6644-9DFA-BE68C87A6688}"/>
              </a:ext>
            </a:extLst>
          </p:cNvPr>
          <p:cNvSpPr/>
          <p:nvPr/>
        </p:nvSpPr>
        <p:spPr bwMode="auto">
          <a:xfrm>
            <a:off x="9522583" y="3859102"/>
            <a:ext cx="1628972" cy="5312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2205F5D-AC21-C647-8CF1-C2A076F10B82}"/>
              </a:ext>
            </a:extLst>
          </p:cNvPr>
          <p:cNvSpPr txBox="1"/>
          <p:nvPr/>
        </p:nvSpPr>
        <p:spPr>
          <a:xfrm>
            <a:off x="9522583" y="3928736"/>
            <a:ext cx="1217000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Service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24A1E38-0B0C-5E4C-B81B-A343971DCC4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238392" y="3978605"/>
            <a:ext cx="1270389" cy="25790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D351A96-4A4C-C648-B48F-15231C38EF98}"/>
              </a:ext>
            </a:extLst>
          </p:cNvPr>
          <p:cNvSpPr txBox="1"/>
          <p:nvPr/>
        </p:nvSpPr>
        <p:spPr>
          <a:xfrm>
            <a:off x="1470387" y="3551325"/>
            <a:ext cx="1435008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 no-restriction)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3620E159-2E34-6F4E-9EAA-4230AC5C62DB}"/>
              </a:ext>
            </a:extLst>
          </p:cNvPr>
          <p:cNvSpPr/>
          <p:nvPr/>
        </p:nvSpPr>
        <p:spPr bwMode="auto">
          <a:xfrm>
            <a:off x="2562162" y="2271438"/>
            <a:ext cx="1546678" cy="1271861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328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/>
              <a:t>Control Plane with MIB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394815" y="1942259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cxnSpLocks/>
            <a:stCxn id="62" idx="3"/>
            <a:endCxn id="48" idx="1"/>
          </p:cNvCxnSpPr>
          <p:nvPr/>
        </p:nvCxnSpPr>
        <p:spPr bwMode="auto">
          <a:xfrm flipH="1">
            <a:off x="2332390" y="3849245"/>
            <a:ext cx="1545018" cy="76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  <a:endCxn id="23" idx="1"/>
          </p:cNvCxnSpPr>
          <p:nvPr/>
        </p:nvCxnSpPr>
        <p:spPr bwMode="auto">
          <a:xfrm>
            <a:off x="3510769" y="2497481"/>
            <a:ext cx="537311" cy="268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0F41664D-0FD1-3849-AC52-0AADFA5D6444}"/>
              </a:ext>
            </a:extLst>
          </p:cNvPr>
          <p:cNvSpPr txBox="1"/>
          <p:nvPr/>
        </p:nvSpPr>
        <p:spPr>
          <a:xfrm>
            <a:off x="1394816" y="3679968"/>
            <a:ext cx="2482592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BFB507D-1349-1740-8E79-D2D56D7274C9}"/>
              </a:ext>
            </a:extLst>
          </p:cNvPr>
          <p:cNvCxnSpPr>
            <a:cxnSpLocks/>
            <a:stCxn id="62" idx="0"/>
          </p:cNvCxnSpPr>
          <p:nvPr/>
        </p:nvCxnSpPr>
        <p:spPr bwMode="auto">
          <a:xfrm flipV="1">
            <a:off x="2636112" y="2487045"/>
            <a:ext cx="388709" cy="11929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E3055E53-6DE8-5B44-91EE-11D4360F7EA7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 flipV="1">
            <a:off x="2149499" y="2261024"/>
            <a:ext cx="732572" cy="581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2332390" y="3726135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FC1AB60F-26C5-474A-B626-26954F204093}"/>
              </a:ext>
            </a:extLst>
          </p:cNvPr>
          <p:cNvGrpSpPr/>
          <p:nvPr/>
        </p:nvGrpSpPr>
        <p:grpSpPr>
          <a:xfrm>
            <a:off x="7550218" y="751435"/>
            <a:ext cx="3839566" cy="5824254"/>
            <a:chOff x="7550218" y="751435"/>
            <a:chExt cx="3839566" cy="5824254"/>
          </a:xfrm>
        </p:grpSpPr>
        <p:pic>
          <p:nvPicPr>
            <p:cNvPr id="18" name="図 17" descr="ダイアグラム, 概略図&#10;&#10;自動的に生成された説明">
              <a:extLst>
                <a:ext uri="{FF2B5EF4-FFF2-40B4-BE49-F238E27FC236}">
                  <a16:creationId xmlns:a16="http://schemas.microsoft.com/office/drawing/2014/main" id="{1024A3A0-DC7D-4241-8833-FD0621BC094C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7550218" y="751435"/>
              <a:ext cx="3596054" cy="5824254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63C0C6EB-4B43-1F4D-BA45-29A98F0A1A3B}"/>
                </a:ext>
              </a:extLst>
            </p:cNvPr>
            <p:cNvSpPr txBox="1"/>
            <p:nvPr/>
          </p:nvSpPr>
          <p:spPr>
            <a:xfrm>
              <a:off x="9823330" y="2591844"/>
              <a:ext cx="1566454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MA-</a:t>
              </a:r>
              <a:r>
                <a:rPr kumimoji="1" lang="en-US" altLang="ja-JP" sz="1050" dirty="0" err="1">
                  <a:solidFill>
                    <a:srgbClr val="FF0000"/>
                  </a:solidFill>
                </a:rPr>
                <a:t>UNITDATA.request</a:t>
              </a:r>
              <a:endParaRPr kumimoji="1" lang="en-US" altLang="ja-JP" sz="1050" dirty="0">
                <a:solidFill>
                  <a:srgbClr val="FF0000"/>
                </a:solidFill>
              </a:endParaRPr>
            </a:p>
            <a:p>
              <a:r>
                <a:rPr kumimoji="1" lang="en-US" altLang="ja-JP" sz="1050" dirty="0">
                  <a:solidFill>
                    <a:srgbClr val="FF0000"/>
                  </a:solidFill>
                </a:rPr>
                <a:t>(EBCS content ID)</a:t>
              </a:r>
              <a:endParaRPr kumimoji="1" lang="ja-JP" altLang="en-US" sz="1050">
                <a:solidFill>
                  <a:srgbClr val="FF0000"/>
                </a:solidFill>
              </a:endParaRPr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B11C0427-E14E-964F-9844-66457B771CF3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9266710" y="2799593"/>
              <a:ext cx="556620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21" name="表 12">
            <a:extLst>
              <a:ext uri="{FF2B5EF4-FFF2-40B4-BE49-F238E27FC236}">
                <a16:creationId xmlns:a16="http://schemas.microsoft.com/office/drawing/2014/main" id="{022A0976-18BE-024B-844C-9AB1E96A9A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647548"/>
              </p:ext>
            </p:extLst>
          </p:nvPr>
        </p:nvGraphicFramePr>
        <p:xfrm>
          <a:off x="381279" y="4295631"/>
          <a:ext cx="752888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155">
                  <a:extLst>
                    <a:ext uri="{9D8B030D-6E8A-4147-A177-3AD203B41FA5}">
                      <a16:colId xmlns:a16="http://schemas.microsoft.com/office/drawing/2014/main" val="3486513673"/>
                    </a:ext>
                  </a:extLst>
                </a:gridCol>
                <a:gridCol w="481330">
                  <a:extLst>
                    <a:ext uri="{9D8B030D-6E8A-4147-A177-3AD203B41FA5}">
                      <a16:colId xmlns:a16="http://schemas.microsoft.com/office/drawing/2014/main" val="312324554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739499766"/>
                    </a:ext>
                  </a:extLst>
                </a:gridCol>
                <a:gridCol w="914718">
                  <a:extLst>
                    <a:ext uri="{9D8B030D-6E8A-4147-A177-3AD203B41FA5}">
                      <a16:colId xmlns:a16="http://schemas.microsoft.com/office/drawing/2014/main" val="197321347"/>
                    </a:ext>
                  </a:extLst>
                </a:gridCol>
                <a:gridCol w="1694180">
                  <a:extLst>
                    <a:ext uri="{9D8B030D-6E8A-4147-A177-3AD203B41FA5}">
                      <a16:colId xmlns:a16="http://schemas.microsoft.com/office/drawing/2014/main" val="2277575729"/>
                    </a:ext>
                  </a:extLst>
                </a:gridCol>
                <a:gridCol w="701993">
                  <a:extLst>
                    <a:ext uri="{9D8B030D-6E8A-4147-A177-3AD203B41FA5}">
                      <a16:colId xmlns:a16="http://schemas.microsoft.com/office/drawing/2014/main" val="1444552391"/>
                    </a:ext>
                  </a:extLst>
                </a:gridCol>
                <a:gridCol w="1352868">
                  <a:extLst>
                    <a:ext uri="{9D8B030D-6E8A-4147-A177-3AD203B41FA5}">
                      <a16:colId xmlns:a16="http://schemas.microsoft.com/office/drawing/2014/main" val="4227142119"/>
                    </a:ext>
                  </a:extLst>
                </a:gridCol>
                <a:gridCol w="349568">
                  <a:extLst>
                    <a:ext uri="{9D8B030D-6E8A-4147-A177-3AD203B41FA5}">
                      <a16:colId xmlns:a16="http://schemas.microsoft.com/office/drawing/2014/main" val="38279071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ID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Destination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HLP Source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Authentication Algorithm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TX Rate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Negotiation Method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43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343697"/>
                  </a:ext>
                </a:extLst>
              </a:tr>
            </a:tbl>
          </a:graphicData>
        </a:graphic>
      </p:graphicFrame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5E579C1-B46C-4F46-A5D8-5D1CA33B2D62}"/>
              </a:ext>
            </a:extLst>
          </p:cNvPr>
          <p:cNvSpPr txBox="1"/>
          <p:nvPr/>
        </p:nvSpPr>
        <p:spPr>
          <a:xfrm>
            <a:off x="4048080" y="2550787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47DEB64-71FD-0B48-B15C-B4E40C2317B8}"/>
              </a:ext>
            </a:extLst>
          </p:cNvPr>
          <p:cNvCxnSpPr>
            <a:cxnSpLocks/>
            <a:stCxn id="23" idx="2"/>
            <a:endCxn id="61" idx="0"/>
          </p:cNvCxnSpPr>
          <p:nvPr/>
        </p:nvCxnSpPr>
        <p:spPr bwMode="auto">
          <a:xfrm flipH="1">
            <a:off x="4436969" y="2981674"/>
            <a:ext cx="429605" cy="3540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E7A75A1E-E857-7640-A494-A7866165375A}"/>
              </a:ext>
            </a:extLst>
          </p:cNvPr>
          <p:cNvSpPr/>
          <p:nvPr/>
        </p:nvSpPr>
        <p:spPr bwMode="auto">
          <a:xfrm>
            <a:off x="4586137" y="4601980"/>
            <a:ext cx="3695929" cy="831954"/>
          </a:xfrm>
          <a:custGeom>
            <a:avLst/>
            <a:gdLst>
              <a:gd name="connsiteX0" fmla="*/ 53319 w 3695929"/>
              <a:gd name="connsiteY0" fmla="*/ 0 h 831954"/>
              <a:gd name="connsiteX1" fmla="*/ 503024 w 3695929"/>
              <a:gd name="connsiteY1" fmla="*/ 614597 h 831954"/>
              <a:gd name="connsiteX2" fmla="*/ 3695929 w 3695929"/>
              <a:gd name="connsiteY2" fmla="*/ 831954 h 831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5929" h="831954">
                <a:moveTo>
                  <a:pt x="53319" y="0"/>
                </a:moveTo>
                <a:cubicBezTo>
                  <a:pt x="-25380" y="237969"/>
                  <a:pt x="-104078" y="475938"/>
                  <a:pt x="503024" y="614597"/>
                </a:cubicBezTo>
                <a:cubicBezTo>
                  <a:pt x="1110126" y="753256"/>
                  <a:pt x="2403027" y="792605"/>
                  <a:pt x="3695929" y="831954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1E603AA-3C74-F14B-A6CA-D7C904E5B4A6}"/>
              </a:ext>
            </a:extLst>
          </p:cNvPr>
          <p:cNvSpPr txBox="1"/>
          <p:nvPr/>
        </p:nvSpPr>
        <p:spPr>
          <a:xfrm>
            <a:off x="2618216" y="5420964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1C03BD52-B015-324F-90D0-AFE0F264CB1B}"/>
              </a:ext>
            </a:extLst>
          </p:cNvPr>
          <p:cNvSpPr txBox="1"/>
          <p:nvPr/>
        </p:nvSpPr>
        <p:spPr>
          <a:xfrm>
            <a:off x="5276614" y="5035350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73EA98CE-0B81-C444-8737-1C0074B55AAC}"/>
              </a:ext>
            </a:extLst>
          </p:cNvPr>
          <p:cNvSpPr/>
          <p:nvPr/>
        </p:nvSpPr>
        <p:spPr bwMode="auto">
          <a:xfrm>
            <a:off x="129093" y="4544066"/>
            <a:ext cx="8152973" cy="861690"/>
          </a:xfrm>
          <a:custGeom>
            <a:avLst/>
            <a:gdLst>
              <a:gd name="connsiteX0" fmla="*/ 8330066 w 8330066"/>
              <a:gd name="connsiteY0" fmla="*/ 764498 h 839501"/>
              <a:gd name="connsiteX1" fmla="*/ 797508 w 8330066"/>
              <a:gd name="connsiteY1" fmla="*/ 801974 h 839501"/>
              <a:gd name="connsiteX2" fmla="*/ 212892 w 8330066"/>
              <a:gd name="connsiteY2" fmla="*/ 299803 h 839501"/>
              <a:gd name="connsiteX3" fmla="*/ 722557 w 8330066"/>
              <a:gd name="connsiteY3" fmla="*/ 0 h 839501"/>
              <a:gd name="connsiteX0" fmla="*/ 8361737 w 8361737"/>
              <a:gd name="connsiteY0" fmla="*/ 764498 h 838947"/>
              <a:gd name="connsiteX1" fmla="*/ 829179 w 8361737"/>
              <a:gd name="connsiteY1" fmla="*/ 801974 h 838947"/>
              <a:gd name="connsiteX2" fmla="*/ 184602 w 8361737"/>
              <a:gd name="connsiteY2" fmla="*/ 307298 h 838947"/>
              <a:gd name="connsiteX3" fmla="*/ 754228 w 8361737"/>
              <a:gd name="connsiteY3" fmla="*/ 0 h 838947"/>
              <a:gd name="connsiteX0" fmla="*/ 8347347 w 8347347"/>
              <a:gd name="connsiteY0" fmla="*/ 764498 h 842274"/>
              <a:gd name="connsiteX1" fmla="*/ 814789 w 8347347"/>
              <a:gd name="connsiteY1" fmla="*/ 801974 h 842274"/>
              <a:gd name="connsiteX2" fmla="*/ 170212 w 8347347"/>
              <a:gd name="connsiteY2" fmla="*/ 307298 h 842274"/>
              <a:gd name="connsiteX3" fmla="*/ 739838 w 8347347"/>
              <a:gd name="connsiteY3" fmla="*/ 0 h 842274"/>
              <a:gd name="connsiteX0" fmla="*/ 8316350 w 8316350"/>
              <a:gd name="connsiteY0" fmla="*/ 764498 h 922189"/>
              <a:gd name="connsiteX1" fmla="*/ 783792 w 8316350"/>
              <a:gd name="connsiteY1" fmla="*/ 801974 h 922189"/>
              <a:gd name="connsiteX2" fmla="*/ 139215 w 8316350"/>
              <a:gd name="connsiteY2" fmla="*/ 307298 h 922189"/>
              <a:gd name="connsiteX3" fmla="*/ 708841 w 8316350"/>
              <a:gd name="connsiteY3" fmla="*/ 0 h 922189"/>
              <a:gd name="connsiteX0" fmla="*/ 8112522 w 8112522"/>
              <a:gd name="connsiteY0" fmla="*/ 764498 h 861690"/>
              <a:gd name="connsiteX1" fmla="*/ 579964 w 8112522"/>
              <a:gd name="connsiteY1" fmla="*/ 801974 h 861690"/>
              <a:gd name="connsiteX2" fmla="*/ 505013 w 8112522"/>
              <a:gd name="connsiteY2" fmla="*/ 0 h 861690"/>
              <a:gd name="connsiteX0" fmla="*/ 8152973 w 8152973"/>
              <a:gd name="connsiteY0" fmla="*/ 764498 h 861690"/>
              <a:gd name="connsiteX1" fmla="*/ 620415 w 8152973"/>
              <a:gd name="connsiteY1" fmla="*/ 801974 h 861690"/>
              <a:gd name="connsiteX2" fmla="*/ 545464 w 8152973"/>
              <a:gd name="connsiteY2" fmla="*/ 0 h 86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52973" h="861690">
                <a:moveTo>
                  <a:pt x="8152973" y="764498"/>
                </a:moveTo>
                <a:cubicBezTo>
                  <a:pt x="5063125" y="821960"/>
                  <a:pt x="1888333" y="929390"/>
                  <a:pt x="620415" y="801974"/>
                </a:cubicBezTo>
                <a:cubicBezTo>
                  <a:pt x="-647503" y="674558"/>
                  <a:pt x="396187" y="54651"/>
                  <a:pt x="545464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DC6F06C7-7DED-6143-A6B5-8CFFFC41B690}"/>
              </a:ext>
            </a:extLst>
          </p:cNvPr>
          <p:cNvSpPr/>
          <p:nvPr/>
        </p:nvSpPr>
        <p:spPr bwMode="auto">
          <a:xfrm>
            <a:off x="77202" y="4586990"/>
            <a:ext cx="8384746" cy="1993692"/>
          </a:xfrm>
          <a:custGeom>
            <a:avLst/>
            <a:gdLst>
              <a:gd name="connsiteX0" fmla="*/ 8384746 w 8384746"/>
              <a:gd name="connsiteY0" fmla="*/ 1993692 h 1993692"/>
              <a:gd name="connsiteX1" fmla="*/ 747257 w 8384746"/>
              <a:gd name="connsiteY1" fmla="*/ 1124262 h 1993692"/>
              <a:gd name="connsiteX2" fmla="*/ 709782 w 8384746"/>
              <a:gd name="connsiteY2" fmla="*/ 0 h 199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84746" h="1993692">
                <a:moveTo>
                  <a:pt x="8384746" y="1993692"/>
                </a:moveTo>
                <a:cubicBezTo>
                  <a:pt x="5205582" y="1725118"/>
                  <a:pt x="2026418" y="1456544"/>
                  <a:pt x="747257" y="1124262"/>
                </a:cubicBezTo>
                <a:cubicBezTo>
                  <a:pt x="-531904" y="791980"/>
                  <a:pt x="88939" y="395990"/>
                  <a:pt x="70978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169EC33E-923F-9247-A2E6-43EFE586E84B}"/>
              </a:ext>
            </a:extLst>
          </p:cNvPr>
          <p:cNvSpPr/>
          <p:nvPr/>
        </p:nvSpPr>
        <p:spPr bwMode="auto">
          <a:xfrm>
            <a:off x="5789706" y="4579495"/>
            <a:ext cx="2649756" cy="2121108"/>
          </a:xfrm>
          <a:custGeom>
            <a:avLst/>
            <a:gdLst>
              <a:gd name="connsiteX0" fmla="*/ 63953 w 2649756"/>
              <a:gd name="connsiteY0" fmla="*/ 0 h 2121108"/>
              <a:gd name="connsiteX1" fmla="*/ 333776 w 2649756"/>
              <a:gd name="connsiteY1" fmla="*/ 1371600 h 2121108"/>
              <a:gd name="connsiteX2" fmla="*/ 2649756 w 2649756"/>
              <a:gd name="connsiteY2" fmla="*/ 2121108 h 212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756" h="2121108">
                <a:moveTo>
                  <a:pt x="63953" y="0"/>
                </a:moveTo>
                <a:cubicBezTo>
                  <a:pt x="-16619" y="509041"/>
                  <a:pt x="-97191" y="1018082"/>
                  <a:pt x="333776" y="1371600"/>
                </a:cubicBezTo>
                <a:cubicBezTo>
                  <a:pt x="764743" y="1725118"/>
                  <a:pt x="1707249" y="1923113"/>
                  <a:pt x="2649756" y="2121108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36BCAEC-B886-1145-AFFC-97516A0541AA}"/>
              </a:ext>
            </a:extLst>
          </p:cNvPr>
          <p:cNvSpPr txBox="1"/>
          <p:nvPr/>
        </p:nvSpPr>
        <p:spPr>
          <a:xfrm>
            <a:off x="8493404" y="6514365"/>
            <a:ext cx="1527982" cy="25391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PHY-</a:t>
            </a:r>
            <a:r>
              <a:rPr kumimoji="1" lang="en-US" altLang="ja-JP" sz="1050" dirty="0" err="1">
                <a:solidFill>
                  <a:srgbClr val="FF0000"/>
                </a:solidFill>
              </a:rPr>
              <a:t>TXSTART.request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52895C8-5201-8A41-B554-E97202D3049F}"/>
              </a:ext>
            </a:extLst>
          </p:cNvPr>
          <p:cNvSpPr txBox="1"/>
          <p:nvPr/>
        </p:nvSpPr>
        <p:spPr>
          <a:xfrm>
            <a:off x="3013025" y="5829701"/>
            <a:ext cx="5277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search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39A7985-2C15-4D4C-8A11-CBED83E285BD}"/>
              </a:ext>
            </a:extLst>
          </p:cNvPr>
          <p:cNvSpPr txBox="1"/>
          <p:nvPr/>
        </p:nvSpPr>
        <p:spPr>
          <a:xfrm>
            <a:off x="6128385" y="575689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rgbClr val="FF0000"/>
                </a:solidFill>
              </a:rPr>
              <a:t>get</a:t>
            </a:r>
            <a:endParaRPr kumimoji="1" lang="ja-JP" altLang="en-US" sz="105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79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70905</TotalTime>
  <Words>1886</Words>
  <Application>Microsoft Macintosh PowerPoint</Application>
  <PresentationFormat>ワイド画面</PresentationFormat>
  <Paragraphs>514</Paragraphs>
  <Slides>25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0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Control Plane</vt:lpstr>
      <vt:lpstr>Data Plane</vt:lpstr>
      <vt:lpstr>Control Plane with MIB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Share</vt:lpstr>
      <vt:lpstr>AP (Category 2)</vt:lpstr>
      <vt:lpstr>AP (Category 3)</vt:lpstr>
      <vt:lpstr>Content List Item (Enhanced Broadcast Services Tuple field, Figure 9-839b)</vt:lpstr>
      <vt:lpstr>Option 2: EBCS role</vt:lpstr>
      <vt:lpstr>Option 2: EBCS role</vt:lpstr>
      <vt:lpstr>PowerPoint プレゼンテーション</vt:lpstr>
      <vt:lpstr>Define New eBCS Data frame (Copied from 11-19/1506r3)</vt:lpstr>
      <vt:lpstr>EBCS AP MIB Variables</vt:lpstr>
      <vt:lpstr>EBCS AP MLME SAP interfaces</vt:lpstr>
      <vt:lpstr>EBCS receiver MLME SAP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148</cp:revision>
  <cp:lastPrinted>1601-01-01T00:00:00Z</cp:lastPrinted>
  <dcterms:created xsi:type="dcterms:W3CDTF">2019-03-11T15:18:40Z</dcterms:created>
  <dcterms:modified xsi:type="dcterms:W3CDTF">2021-06-22T12:42:10Z</dcterms:modified>
</cp:coreProperties>
</file>