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02" autoAdjust="0"/>
    <p:restoredTop sz="96289"/>
  </p:normalViewPr>
  <p:slideViewPr>
    <p:cSldViewPr snapToGrid="0">
      <p:cViewPr varScale="1">
        <p:scale>
          <a:sx n="170" d="100"/>
          <a:sy n="170" d="100"/>
        </p:scale>
        <p:origin x="44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70905</TotalTime>
  <Words>1886</Words>
  <Application>Microsoft Macintosh PowerPoint</Application>
  <PresentationFormat>ワイド画面</PresentationFormat>
  <Paragraphs>514</Paragraphs>
  <Slides>25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0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148</cp:revision>
  <cp:lastPrinted>1601-01-01T00:00:00Z</cp:lastPrinted>
  <dcterms:created xsi:type="dcterms:W3CDTF">2019-03-11T15:18:40Z</dcterms:created>
  <dcterms:modified xsi:type="dcterms:W3CDTF">2021-06-22T12:42:10Z</dcterms:modified>
</cp:coreProperties>
</file>