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323" r:id="rId4"/>
    <p:sldId id="324" r:id="rId5"/>
    <p:sldId id="306" r:id="rId6"/>
    <p:sldId id="287" r:id="rId7"/>
    <p:sldId id="285" r:id="rId8"/>
    <p:sldId id="307" r:id="rId9"/>
    <p:sldId id="266" r:id="rId10"/>
    <p:sldId id="259" r:id="rId11"/>
    <p:sldId id="312" r:id="rId12"/>
    <p:sldId id="313" r:id="rId13"/>
    <p:sldId id="314" r:id="rId14"/>
    <p:sldId id="320" r:id="rId15"/>
    <p:sldId id="317" r:id="rId16"/>
    <p:sldId id="318" r:id="rId17"/>
    <p:sldId id="319" r:id="rId18"/>
    <p:sldId id="305" r:id="rId19"/>
    <p:sldId id="321" r:id="rId20"/>
    <p:sldId id="322" r:id="rId21"/>
    <p:sldId id="303" r:id="rId22"/>
    <p:sldId id="308" r:id="rId23"/>
    <p:sldId id="309" r:id="rId24"/>
    <p:sldId id="311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7E922D-24BA-B942-892B-E89410489266}" v="1" dt="2021-06-15T15:42:40.0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79" autoAdjust="0"/>
    <p:restoredTop sz="96337"/>
  </p:normalViewPr>
  <p:slideViewPr>
    <p:cSldViewPr snapToGrid="0">
      <p:cViewPr varScale="1">
        <p:scale>
          <a:sx n="145" d="100"/>
          <a:sy n="145" d="100"/>
        </p:scale>
        <p:origin x="680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EA862-509A-9C4A-ABDB-CF5ED54FB2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CAE6C2-1458-7348-9D6D-F2F09D7EE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53BE7-D37C-A54F-902E-DB5269607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2FF24A-D752-8145-B169-76ECD1A2CFC6}"/>
              </a:ext>
            </a:extLst>
          </p:cNvPr>
          <p:cNvSpPr txBox="1"/>
          <p:nvPr/>
        </p:nvSpPr>
        <p:spPr>
          <a:xfrm>
            <a:off x="4640366" y="760576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filter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16B16F-A00B-8E4F-A08D-B8D8F8E135FF}"/>
              </a:ext>
            </a:extLst>
          </p:cNvPr>
          <p:cNvSpPr txBox="1"/>
          <p:nvPr/>
        </p:nvSpPr>
        <p:spPr>
          <a:xfrm>
            <a:off x="3134882" y="2357215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A0660B-A4F8-5945-B03E-5074D8B15933}"/>
              </a:ext>
            </a:extLst>
          </p:cNvPr>
          <p:cNvSpPr txBox="1"/>
          <p:nvPr/>
        </p:nvSpPr>
        <p:spPr>
          <a:xfrm>
            <a:off x="6096000" y="2357215"/>
            <a:ext cx="10887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Legacy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AD14394-E4D3-3345-9C13-B981E70B9144}"/>
              </a:ext>
            </a:extLst>
          </p:cNvPr>
          <p:cNvCxnSpPr/>
          <p:nvPr/>
        </p:nvCxnSpPr>
        <p:spPr bwMode="auto">
          <a:xfrm flipH="1">
            <a:off x="4088989" y="1591573"/>
            <a:ext cx="551377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57E370E-B0ED-FC45-AC4B-DC58DD8B486D}"/>
              </a:ext>
            </a:extLst>
          </p:cNvPr>
          <p:cNvCxnSpPr/>
          <p:nvPr/>
        </p:nvCxnSpPr>
        <p:spPr bwMode="auto">
          <a:xfrm>
            <a:off x="5594473" y="1591573"/>
            <a:ext cx="551269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CF1472-89D9-4F46-ABA6-193E03387D97}"/>
              </a:ext>
            </a:extLst>
          </p:cNvPr>
          <p:cNvSpPr txBox="1"/>
          <p:nvPr/>
        </p:nvSpPr>
        <p:spPr>
          <a:xfrm>
            <a:off x="6054997" y="4611880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417AEA9-7EED-5D41-92B1-7C0EE9DB509D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 flipH="1">
            <a:off x="6425964" y="3188212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93AC096-E9C7-FB4F-AF6C-4C2FFD83D774}"/>
              </a:ext>
            </a:extLst>
          </p:cNvPr>
          <p:cNvCxnSpPr>
            <a:stCxn id="9" idx="2"/>
          </p:cNvCxnSpPr>
          <p:nvPr/>
        </p:nvCxnSpPr>
        <p:spPr bwMode="auto">
          <a:xfrm>
            <a:off x="3611936" y="3188212"/>
            <a:ext cx="2443061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F5D0BB-2E1B-4F4E-BCC8-53EF052AC0ED}"/>
              </a:ext>
            </a:extLst>
          </p:cNvPr>
          <p:cNvSpPr txBox="1"/>
          <p:nvPr/>
        </p:nvSpPr>
        <p:spPr>
          <a:xfrm>
            <a:off x="3593100" y="1241195"/>
            <a:ext cx="9541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2A0194-B4BE-7540-BC5C-22DD8D517A67}"/>
              </a:ext>
            </a:extLst>
          </p:cNvPr>
          <p:cNvSpPr txBox="1"/>
          <p:nvPr/>
        </p:nvSpPr>
        <p:spPr>
          <a:xfrm>
            <a:off x="5879497" y="1341552"/>
            <a:ext cx="15183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non-EBCS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7ABCCD-CD9E-434B-967B-555B6280F76E}"/>
              </a:ext>
            </a:extLst>
          </p:cNvPr>
          <p:cNvSpPr txBox="1"/>
          <p:nvPr/>
        </p:nvSpPr>
        <p:spPr>
          <a:xfrm>
            <a:off x="3887623" y="3780883"/>
            <a:ext cx="9541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24D6D0-7600-C747-AAAE-43A67DE10EFD}"/>
              </a:ext>
            </a:extLst>
          </p:cNvPr>
          <p:cNvSpPr txBox="1"/>
          <p:nvPr/>
        </p:nvSpPr>
        <p:spPr>
          <a:xfrm>
            <a:off x="6534293" y="3734716"/>
            <a:ext cx="12121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GTKSA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90F16EF-E101-4A4E-92DC-209EEF3EDE98}"/>
              </a:ext>
            </a:extLst>
          </p:cNvPr>
          <p:cNvSpPr/>
          <p:nvPr/>
        </p:nvSpPr>
        <p:spPr bwMode="auto">
          <a:xfrm>
            <a:off x="2409914" y="683664"/>
            <a:ext cx="5336570" cy="2745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EBABD85-9BC9-1447-80FF-5F700DEB2D47}"/>
              </a:ext>
            </a:extLst>
          </p:cNvPr>
          <p:cNvCxnSpPr/>
          <p:nvPr/>
        </p:nvCxnSpPr>
        <p:spPr bwMode="auto">
          <a:xfrm flipH="1">
            <a:off x="6237368" y="3177313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8B03B5-10E1-DE43-8DA2-18102F3AE0C0}"/>
              </a:ext>
            </a:extLst>
          </p:cNvPr>
          <p:cNvSpPr txBox="1"/>
          <p:nvPr/>
        </p:nvSpPr>
        <p:spPr>
          <a:xfrm>
            <a:off x="5405881" y="3505912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C0FA8-CD8D-7447-97BE-EC3067C58AC7}"/>
              </a:ext>
            </a:extLst>
          </p:cNvPr>
          <p:cNvSpPr txBox="1"/>
          <p:nvPr/>
        </p:nvSpPr>
        <p:spPr>
          <a:xfrm>
            <a:off x="2907622" y="4563974"/>
            <a:ext cx="175560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unassociated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147C022-A27A-0E4F-B41B-A64B3781A32E}"/>
              </a:ext>
            </a:extLst>
          </p:cNvPr>
          <p:cNvCxnSpPr>
            <a:stCxn id="9" idx="2"/>
            <a:endCxn id="27" idx="0"/>
          </p:cNvCxnSpPr>
          <p:nvPr/>
        </p:nvCxnSpPr>
        <p:spPr bwMode="auto">
          <a:xfrm>
            <a:off x="3611936" y="3188212"/>
            <a:ext cx="173491" cy="1375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13F8F50-278D-9A47-BFD3-70A9F58D7BC6}"/>
              </a:ext>
            </a:extLst>
          </p:cNvPr>
          <p:cNvSpPr txBox="1"/>
          <p:nvPr/>
        </p:nvSpPr>
        <p:spPr>
          <a:xfrm>
            <a:off x="9900404" y="3018935"/>
            <a:ext cx="27603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BAFE86-85F7-D544-ACBB-31A9BC0B6633}"/>
              </a:ext>
            </a:extLst>
          </p:cNvPr>
          <p:cNvSpPr txBox="1"/>
          <p:nvPr/>
        </p:nvSpPr>
        <p:spPr>
          <a:xfrm>
            <a:off x="4442315" y="5734035"/>
            <a:ext cx="150714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B4E3C4-7C28-7843-905C-C0C2CD005519}"/>
              </a:ext>
            </a:extLst>
          </p:cNvPr>
          <p:cNvSpPr txBox="1"/>
          <p:nvPr/>
        </p:nvSpPr>
        <p:spPr>
          <a:xfrm>
            <a:off x="1469805" y="4242548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14765B3-1D46-5240-B56F-914DC80C2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0368" y="3188212"/>
            <a:ext cx="887668" cy="1105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3180E3E-F350-4647-86F2-00B3F557C040}"/>
              </a:ext>
            </a:extLst>
          </p:cNvPr>
          <p:cNvSpPr txBox="1"/>
          <p:nvPr/>
        </p:nvSpPr>
        <p:spPr>
          <a:xfrm>
            <a:off x="1577045" y="3688671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532F55-886D-DE42-A1B1-57125308229B}"/>
              </a:ext>
            </a:extLst>
          </p:cNvPr>
          <p:cNvCxnSpPr>
            <a:cxnSpLocks/>
            <a:endCxn id="46" idx="3"/>
          </p:cNvCxnSpPr>
          <p:nvPr/>
        </p:nvCxnSpPr>
        <p:spPr bwMode="auto">
          <a:xfrm flipH="1">
            <a:off x="2211739" y="3177313"/>
            <a:ext cx="1397824" cy="1296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7856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0DBC8A-1090-BD41-814D-C3AD9E1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Category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E0A63-C738-3048-BCC3-0F9EEF10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07BDFD-9B68-6544-8FCB-D9BC092257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1EF6BF-1EF2-0145-84D1-6A7CE1329D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4F79A51C-ACD1-C043-843A-2BD93AFC8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98423"/>
              </p:ext>
            </p:extLst>
          </p:nvPr>
        </p:nvGraphicFramePr>
        <p:xfrm>
          <a:off x="1144599" y="1742771"/>
          <a:ext cx="10001615" cy="320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15874262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2931876351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192917400"/>
                    </a:ext>
                  </a:extLst>
                </a:gridCol>
                <a:gridCol w="2658475">
                  <a:extLst>
                    <a:ext uri="{9D8B030D-6E8A-4147-A177-3AD203B41FA5}">
                      <a16:colId xmlns:a16="http://schemas.microsoft.com/office/drawing/2014/main" val="3224184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Category #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consume EBCS traffic stream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request over the air TX of EBCS traffic stream to AP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-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1, Hitoshi 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Associated STAs only</a:t>
                      </a:r>
                      <a:endParaRPr kumimoji="1" lang="ja-JP" altLang="en-US"/>
                    </a:p>
                    <a:p>
                      <a:pPr algn="l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3/4, Hitoshi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1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Hitoshi 3, Out of scope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096295"/>
                  </a:ext>
                </a:extLst>
              </a:tr>
            </a:tbl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1C716DF0-28DA-4D4E-88D8-DFC6F36F947D}"/>
              </a:ext>
            </a:extLst>
          </p:cNvPr>
          <p:cNvSpPr txBox="1"/>
          <p:nvPr/>
        </p:nvSpPr>
        <p:spPr>
          <a:xfrm>
            <a:off x="1144599" y="5098774"/>
            <a:ext cx="9725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1 is transmitted over the air by the AP without the need of a request from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2/3/4 will not be transmitted over the air by AP without previous request by </a:t>
            </a:r>
            <a:r>
              <a:rPr lang="en-ES" sz="1800">
                <a:solidFill>
                  <a:schemeClr val="tx1"/>
                </a:solidFill>
              </a:rPr>
              <a:t>a STA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“consume” means decode and optionally authenticate the EBCS traffic stream in IEEE 802.11 layer.</a:t>
            </a:r>
            <a:endParaRPr lang="en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06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1)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37F3BF9-1F2F-F94C-8B15-D37EF9DACC4B}"/>
              </a:ext>
            </a:extLst>
          </p:cNvPr>
          <p:cNvSpPr txBox="1"/>
          <p:nvPr/>
        </p:nvSpPr>
        <p:spPr>
          <a:xfrm>
            <a:off x="5990030" y="1912387"/>
            <a:ext cx="5572733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list is required by the EBCS Info frame, EBCS ANQP element and EBCS filter.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MLME via MIB variable or MLME-SAP?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EBCS filter via MIB variable or direct configuration?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5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FC8F58-C0F9-F644-A75A-DD47F5924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Share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DE5CBA-5E25-5949-8B6A-BFE6E4DF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MAC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Beacon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5F201C-B936-D44A-A9A7-03FBAF3454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AEB53A-F023-8541-979A-44E96B71C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0605E4-E6D7-5B4D-935A-0007742C2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54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2)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1016474" y="5320419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64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</a:t>
            </a:r>
            <a:r>
              <a:rPr lang="en-US" altLang="ja-JP" dirty="0"/>
              <a:t>3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871192" y="5599064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フリーフォーム 64">
            <a:extLst>
              <a:ext uri="{FF2B5EF4-FFF2-40B4-BE49-F238E27FC236}">
                <a16:creationId xmlns:a16="http://schemas.microsoft.com/office/drawing/2014/main" id="{C2A050F3-6467-5C49-93F2-2529611B627D}"/>
              </a:ext>
            </a:extLst>
          </p:cNvPr>
          <p:cNvSpPr/>
          <p:nvPr/>
        </p:nvSpPr>
        <p:spPr bwMode="auto">
          <a:xfrm>
            <a:off x="1383925" y="2069910"/>
            <a:ext cx="7135123" cy="3661699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6956218 w 6964480"/>
              <a:gd name="connsiteY0" fmla="*/ 762593 h 3830902"/>
              <a:gd name="connsiteX1" fmla="*/ 6353343 w 6964480"/>
              <a:gd name="connsiteY1" fmla="*/ 3630305 h 3830902"/>
              <a:gd name="connsiteX2" fmla="*/ 1481093 w 6964480"/>
              <a:gd name="connsiteY2" fmla="*/ 3418764 h 3830902"/>
              <a:gd name="connsiteX3" fmla="*/ 310 w 6964480"/>
              <a:gd name="connsiteY3" fmla="*/ 2047164 h 3830902"/>
              <a:gd name="connsiteX4" fmla="*/ 1337791 w 6964480"/>
              <a:gd name="connsiteY4" fmla="*/ 0 h 3830902"/>
              <a:gd name="connsiteX5" fmla="*/ 1337791 w 6964480"/>
              <a:gd name="connsiteY5" fmla="*/ 0 h 3830902"/>
              <a:gd name="connsiteX0" fmla="*/ 6969470 w 6973295"/>
              <a:gd name="connsiteY0" fmla="*/ 716211 h 3834337"/>
              <a:gd name="connsiteX1" fmla="*/ 6353343 w 6973295"/>
              <a:gd name="connsiteY1" fmla="*/ 3630305 h 3834337"/>
              <a:gd name="connsiteX2" fmla="*/ 1481093 w 6973295"/>
              <a:gd name="connsiteY2" fmla="*/ 3418764 h 3834337"/>
              <a:gd name="connsiteX3" fmla="*/ 310 w 6973295"/>
              <a:gd name="connsiteY3" fmla="*/ 2047164 h 3834337"/>
              <a:gd name="connsiteX4" fmla="*/ 1337791 w 6973295"/>
              <a:gd name="connsiteY4" fmla="*/ 0 h 3834337"/>
              <a:gd name="connsiteX5" fmla="*/ 1337791 w 6973295"/>
              <a:gd name="connsiteY5" fmla="*/ 0 h 3834337"/>
              <a:gd name="connsiteX0" fmla="*/ 6969470 w 7004178"/>
              <a:gd name="connsiteY0" fmla="*/ 716211 h 3706521"/>
              <a:gd name="connsiteX1" fmla="*/ 6426230 w 7004178"/>
              <a:gd name="connsiteY1" fmla="*/ 3458027 h 3706521"/>
              <a:gd name="connsiteX2" fmla="*/ 1481093 w 7004178"/>
              <a:gd name="connsiteY2" fmla="*/ 3418764 h 3706521"/>
              <a:gd name="connsiteX3" fmla="*/ 310 w 7004178"/>
              <a:gd name="connsiteY3" fmla="*/ 2047164 h 3706521"/>
              <a:gd name="connsiteX4" fmla="*/ 1337791 w 7004178"/>
              <a:gd name="connsiteY4" fmla="*/ 0 h 3706521"/>
              <a:gd name="connsiteX5" fmla="*/ 1337791 w 7004178"/>
              <a:gd name="connsiteY5" fmla="*/ 0 h 3706521"/>
              <a:gd name="connsiteX0" fmla="*/ 6989349 w 7016170"/>
              <a:gd name="connsiteY0" fmla="*/ 709585 h 3706997"/>
              <a:gd name="connsiteX1" fmla="*/ 6426230 w 7016170"/>
              <a:gd name="connsiteY1" fmla="*/ 3458027 h 3706997"/>
              <a:gd name="connsiteX2" fmla="*/ 1481093 w 7016170"/>
              <a:gd name="connsiteY2" fmla="*/ 3418764 h 3706997"/>
              <a:gd name="connsiteX3" fmla="*/ 310 w 7016170"/>
              <a:gd name="connsiteY3" fmla="*/ 2047164 h 3706997"/>
              <a:gd name="connsiteX4" fmla="*/ 1337791 w 7016170"/>
              <a:gd name="connsiteY4" fmla="*/ 0 h 3706997"/>
              <a:gd name="connsiteX5" fmla="*/ 1337791 w 7016170"/>
              <a:gd name="connsiteY5" fmla="*/ 0 h 3706997"/>
              <a:gd name="connsiteX0" fmla="*/ 6989349 w 6989349"/>
              <a:gd name="connsiteY0" fmla="*/ 709585 h 3770288"/>
              <a:gd name="connsiteX1" fmla="*/ 6426230 w 6989349"/>
              <a:gd name="connsiteY1" fmla="*/ 3458027 h 3770288"/>
              <a:gd name="connsiteX2" fmla="*/ 1481093 w 6989349"/>
              <a:gd name="connsiteY2" fmla="*/ 3418764 h 3770288"/>
              <a:gd name="connsiteX3" fmla="*/ 310 w 6989349"/>
              <a:gd name="connsiteY3" fmla="*/ 2047164 h 3770288"/>
              <a:gd name="connsiteX4" fmla="*/ 1337791 w 6989349"/>
              <a:gd name="connsiteY4" fmla="*/ 0 h 3770288"/>
              <a:gd name="connsiteX5" fmla="*/ 1337791 w 6989349"/>
              <a:gd name="connsiteY5" fmla="*/ 0 h 3770288"/>
              <a:gd name="connsiteX0" fmla="*/ 6989349 w 6989349"/>
              <a:gd name="connsiteY0" fmla="*/ 709585 h 3653323"/>
              <a:gd name="connsiteX1" fmla="*/ 6426230 w 6989349"/>
              <a:gd name="connsiteY1" fmla="*/ 3458027 h 3653323"/>
              <a:gd name="connsiteX2" fmla="*/ 1481093 w 6989349"/>
              <a:gd name="connsiteY2" fmla="*/ 3418764 h 3653323"/>
              <a:gd name="connsiteX3" fmla="*/ 310 w 6989349"/>
              <a:gd name="connsiteY3" fmla="*/ 2047164 h 3653323"/>
              <a:gd name="connsiteX4" fmla="*/ 1337791 w 6989349"/>
              <a:gd name="connsiteY4" fmla="*/ 0 h 3653323"/>
              <a:gd name="connsiteX5" fmla="*/ 1337791 w 6989349"/>
              <a:gd name="connsiteY5" fmla="*/ 0 h 3653323"/>
              <a:gd name="connsiteX0" fmla="*/ 6976097 w 7008138"/>
              <a:gd name="connsiteY0" fmla="*/ 736090 h 3705094"/>
              <a:gd name="connsiteX1" fmla="*/ 6426230 w 7008138"/>
              <a:gd name="connsiteY1" fmla="*/ 3458027 h 3705094"/>
              <a:gd name="connsiteX2" fmla="*/ 1481093 w 7008138"/>
              <a:gd name="connsiteY2" fmla="*/ 3418764 h 3705094"/>
              <a:gd name="connsiteX3" fmla="*/ 310 w 7008138"/>
              <a:gd name="connsiteY3" fmla="*/ 2047164 h 3705094"/>
              <a:gd name="connsiteX4" fmla="*/ 1337791 w 7008138"/>
              <a:gd name="connsiteY4" fmla="*/ 0 h 3705094"/>
              <a:gd name="connsiteX5" fmla="*/ 1337791 w 7008138"/>
              <a:gd name="connsiteY5" fmla="*/ 0 h 3705094"/>
              <a:gd name="connsiteX0" fmla="*/ 6976097 w 6976097"/>
              <a:gd name="connsiteY0" fmla="*/ 736090 h 3665436"/>
              <a:gd name="connsiteX1" fmla="*/ 6426230 w 6976097"/>
              <a:gd name="connsiteY1" fmla="*/ 3458027 h 3665436"/>
              <a:gd name="connsiteX2" fmla="*/ 1481093 w 6976097"/>
              <a:gd name="connsiteY2" fmla="*/ 3418764 h 3665436"/>
              <a:gd name="connsiteX3" fmla="*/ 310 w 6976097"/>
              <a:gd name="connsiteY3" fmla="*/ 2047164 h 3665436"/>
              <a:gd name="connsiteX4" fmla="*/ 1337791 w 6976097"/>
              <a:gd name="connsiteY4" fmla="*/ 0 h 3665436"/>
              <a:gd name="connsiteX5" fmla="*/ 1337791 w 6976097"/>
              <a:gd name="connsiteY5" fmla="*/ 0 h 3665436"/>
              <a:gd name="connsiteX0" fmla="*/ 6976097 w 6976097"/>
              <a:gd name="connsiteY0" fmla="*/ 736090 h 3619737"/>
              <a:gd name="connsiteX1" fmla="*/ 6792666 w 6976097"/>
              <a:gd name="connsiteY1" fmla="*/ 1952124 h 3619737"/>
              <a:gd name="connsiteX2" fmla="*/ 6426230 w 6976097"/>
              <a:gd name="connsiteY2" fmla="*/ 3458027 h 3619737"/>
              <a:gd name="connsiteX3" fmla="*/ 1481093 w 6976097"/>
              <a:gd name="connsiteY3" fmla="*/ 3418764 h 3619737"/>
              <a:gd name="connsiteX4" fmla="*/ 310 w 6976097"/>
              <a:gd name="connsiteY4" fmla="*/ 2047164 h 3619737"/>
              <a:gd name="connsiteX5" fmla="*/ 1337791 w 6976097"/>
              <a:gd name="connsiteY5" fmla="*/ 0 h 3619737"/>
              <a:gd name="connsiteX6" fmla="*/ 1337791 w 6976097"/>
              <a:gd name="connsiteY6" fmla="*/ 0 h 3619737"/>
              <a:gd name="connsiteX0" fmla="*/ 6976097 w 6976097"/>
              <a:gd name="connsiteY0" fmla="*/ 736090 h 3682575"/>
              <a:gd name="connsiteX1" fmla="*/ 6911935 w 6976097"/>
              <a:gd name="connsiteY1" fmla="*/ 1050976 h 3682575"/>
              <a:gd name="connsiteX2" fmla="*/ 6426230 w 6976097"/>
              <a:gd name="connsiteY2" fmla="*/ 3458027 h 3682575"/>
              <a:gd name="connsiteX3" fmla="*/ 1481093 w 6976097"/>
              <a:gd name="connsiteY3" fmla="*/ 3418764 h 3682575"/>
              <a:gd name="connsiteX4" fmla="*/ 310 w 6976097"/>
              <a:gd name="connsiteY4" fmla="*/ 2047164 h 3682575"/>
              <a:gd name="connsiteX5" fmla="*/ 1337791 w 6976097"/>
              <a:gd name="connsiteY5" fmla="*/ 0 h 3682575"/>
              <a:gd name="connsiteX6" fmla="*/ 1337791 w 6976097"/>
              <a:gd name="connsiteY6" fmla="*/ 0 h 3682575"/>
              <a:gd name="connsiteX0" fmla="*/ 7135123 w 7135123"/>
              <a:gd name="connsiteY0" fmla="*/ 590316 h 3682575"/>
              <a:gd name="connsiteX1" fmla="*/ 6911935 w 7135123"/>
              <a:gd name="connsiteY1" fmla="*/ 1050976 h 3682575"/>
              <a:gd name="connsiteX2" fmla="*/ 6426230 w 7135123"/>
              <a:gd name="connsiteY2" fmla="*/ 3458027 h 3682575"/>
              <a:gd name="connsiteX3" fmla="*/ 1481093 w 7135123"/>
              <a:gd name="connsiteY3" fmla="*/ 3418764 h 3682575"/>
              <a:gd name="connsiteX4" fmla="*/ 310 w 7135123"/>
              <a:gd name="connsiteY4" fmla="*/ 2047164 h 3682575"/>
              <a:gd name="connsiteX5" fmla="*/ 1337791 w 7135123"/>
              <a:gd name="connsiteY5" fmla="*/ 0 h 3682575"/>
              <a:gd name="connsiteX6" fmla="*/ 1337791 w 7135123"/>
              <a:gd name="connsiteY6" fmla="*/ 0 h 3682575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661699"/>
              <a:gd name="connsiteX1" fmla="*/ 6426230 w 7135123"/>
              <a:gd name="connsiteY1" fmla="*/ 3458027 h 3661699"/>
              <a:gd name="connsiteX2" fmla="*/ 1481093 w 7135123"/>
              <a:gd name="connsiteY2" fmla="*/ 3418764 h 3661699"/>
              <a:gd name="connsiteX3" fmla="*/ 310 w 7135123"/>
              <a:gd name="connsiteY3" fmla="*/ 2047164 h 3661699"/>
              <a:gd name="connsiteX4" fmla="*/ 1337791 w 7135123"/>
              <a:gd name="connsiteY4" fmla="*/ 0 h 3661699"/>
              <a:gd name="connsiteX5" fmla="*/ 1337791 w 7135123"/>
              <a:gd name="connsiteY5" fmla="*/ 0 h 366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35123" h="3661699">
                <a:moveTo>
                  <a:pt x="7135123" y="590316"/>
                </a:moveTo>
                <a:cubicBezTo>
                  <a:pt x="6742272" y="704051"/>
                  <a:pt x="6937872" y="3112515"/>
                  <a:pt x="6426230" y="3458027"/>
                </a:cubicBezTo>
                <a:cubicBezTo>
                  <a:pt x="5914588" y="3803539"/>
                  <a:pt x="2552080" y="3653908"/>
                  <a:pt x="1481093" y="3418764"/>
                </a:cubicBezTo>
                <a:cubicBezTo>
                  <a:pt x="410106" y="3183620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7BD6E9C-61D8-FE40-817A-E5BD4A4FE1DB}"/>
              </a:ext>
            </a:extLst>
          </p:cNvPr>
          <p:cNvSpPr txBox="1"/>
          <p:nvPr/>
        </p:nvSpPr>
        <p:spPr>
          <a:xfrm>
            <a:off x="321012" y="3233383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フリーフォーム 73">
            <a:extLst>
              <a:ext uri="{FF2B5EF4-FFF2-40B4-BE49-F238E27FC236}">
                <a16:creationId xmlns:a16="http://schemas.microsoft.com/office/drawing/2014/main" id="{F0F443DE-42D9-A74E-8868-C1AA8CE66970}"/>
              </a:ext>
            </a:extLst>
          </p:cNvPr>
          <p:cNvSpPr/>
          <p:nvPr/>
        </p:nvSpPr>
        <p:spPr bwMode="auto">
          <a:xfrm>
            <a:off x="713291" y="2821147"/>
            <a:ext cx="7787757" cy="3011418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  <a:gd name="connsiteX0" fmla="*/ 29500 w 8435717"/>
              <a:gd name="connsiteY0" fmla="*/ 0 h 2206368"/>
              <a:gd name="connsiteX1" fmla="*/ 1087201 w 8435717"/>
              <a:gd name="connsiteY1" fmla="*/ 1760561 h 2206368"/>
              <a:gd name="connsiteX2" fmla="*/ 7900621 w 8435717"/>
              <a:gd name="connsiteY2" fmla="*/ 2177649 h 2206368"/>
              <a:gd name="connsiteX3" fmla="*/ 7999792 w 8435717"/>
              <a:gd name="connsiteY3" fmla="*/ 2169994 h 2206368"/>
              <a:gd name="connsiteX0" fmla="*/ 29500 w 8303969"/>
              <a:gd name="connsiteY0" fmla="*/ 0 h 2211530"/>
              <a:gd name="connsiteX1" fmla="*/ 1087201 w 8303969"/>
              <a:gd name="connsiteY1" fmla="*/ 1760561 h 2211530"/>
              <a:gd name="connsiteX2" fmla="*/ 7708464 w 8303969"/>
              <a:gd name="connsiteY2" fmla="*/ 2184275 h 2211530"/>
              <a:gd name="connsiteX3" fmla="*/ 7999792 w 8303969"/>
              <a:gd name="connsiteY3" fmla="*/ 2169994 h 2211530"/>
              <a:gd name="connsiteX0" fmla="*/ 29500 w 8192544"/>
              <a:gd name="connsiteY0" fmla="*/ 0 h 2186869"/>
              <a:gd name="connsiteX1" fmla="*/ 1087201 w 8192544"/>
              <a:gd name="connsiteY1" fmla="*/ 1760561 h 2186869"/>
              <a:gd name="connsiteX2" fmla="*/ 7708464 w 8192544"/>
              <a:gd name="connsiteY2" fmla="*/ 2184275 h 2186869"/>
              <a:gd name="connsiteX3" fmla="*/ 7608852 w 8192544"/>
              <a:gd name="connsiteY3" fmla="*/ 950794 h 2186869"/>
              <a:gd name="connsiteX0" fmla="*/ 29500 w 8198786"/>
              <a:gd name="connsiteY0" fmla="*/ 646093 h 2831554"/>
              <a:gd name="connsiteX1" fmla="*/ 1087201 w 8198786"/>
              <a:gd name="connsiteY1" fmla="*/ 2406654 h 2831554"/>
              <a:gd name="connsiteX2" fmla="*/ 7708464 w 8198786"/>
              <a:gd name="connsiteY2" fmla="*/ 2830368 h 2831554"/>
              <a:gd name="connsiteX3" fmla="*/ 7635357 w 8198786"/>
              <a:gd name="connsiteY3" fmla="*/ 0 h 2831554"/>
              <a:gd name="connsiteX0" fmla="*/ 29500 w 8237989"/>
              <a:gd name="connsiteY0" fmla="*/ 897884 h 3083252"/>
              <a:gd name="connsiteX1" fmla="*/ 1087201 w 8237989"/>
              <a:gd name="connsiteY1" fmla="*/ 2658445 h 3083252"/>
              <a:gd name="connsiteX2" fmla="*/ 7708464 w 8237989"/>
              <a:gd name="connsiteY2" fmla="*/ 3082159 h 3083252"/>
              <a:gd name="connsiteX3" fmla="*/ 7787757 w 8237989"/>
              <a:gd name="connsiteY3" fmla="*/ 0 h 3083252"/>
              <a:gd name="connsiteX0" fmla="*/ 29500 w 8201007"/>
              <a:gd name="connsiteY0" fmla="*/ 897884 h 3083268"/>
              <a:gd name="connsiteX1" fmla="*/ 1087201 w 8201007"/>
              <a:gd name="connsiteY1" fmla="*/ 2658445 h 3083268"/>
              <a:gd name="connsiteX2" fmla="*/ 7708464 w 8201007"/>
              <a:gd name="connsiteY2" fmla="*/ 3082159 h 3083268"/>
              <a:gd name="connsiteX3" fmla="*/ 7787757 w 8201007"/>
              <a:gd name="connsiteY3" fmla="*/ 0 h 3083268"/>
              <a:gd name="connsiteX0" fmla="*/ 29500 w 8194090"/>
              <a:gd name="connsiteY0" fmla="*/ 898357 h 3083709"/>
              <a:gd name="connsiteX1" fmla="*/ 1087201 w 8194090"/>
              <a:gd name="connsiteY1" fmla="*/ 2658918 h 3083709"/>
              <a:gd name="connsiteX2" fmla="*/ 7708464 w 8194090"/>
              <a:gd name="connsiteY2" fmla="*/ 3082632 h 3083709"/>
              <a:gd name="connsiteX3" fmla="*/ 7787757 w 8194090"/>
              <a:gd name="connsiteY3" fmla="*/ 473 h 3083709"/>
              <a:gd name="connsiteX0" fmla="*/ 29500 w 7801257"/>
              <a:gd name="connsiteY0" fmla="*/ 898361 h 3050593"/>
              <a:gd name="connsiteX1" fmla="*/ 1087201 w 7801257"/>
              <a:gd name="connsiteY1" fmla="*/ 2658922 h 3050593"/>
              <a:gd name="connsiteX2" fmla="*/ 7112117 w 7801257"/>
              <a:gd name="connsiteY2" fmla="*/ 3049505 h 3050593"/>
              <a:gd name="connsiteX3" fmla="*/ 7787757 w 7801257"/>
              <a:gd name="connsiteY3" fmla="*/ 477 h 3050593"/>
              <a:gd name="connsiteX0" fmla="*/ 29500 w 7787757"/>
              <a:gd name="connsiteY0" fmla="*/ 898468 h 3049612"/>
              <a:gd name="connsiteX1" fmla="*/ 1087201 w 7787757"/>
              <a:gd name="connsiteY1" fmla="*/ 2659029 h 3049612"/>
              <a:gd name="connsiteX2" fmla="*/ 7112117 w 7787757"/>
              <a:gd name="connsiteY2" fmla="*/ 3049612 h 3049612"/>
              <a:gd name="connsiteX3" fmla="*/ 7787757 w 7787757"/>
              <a:gd name="connsiteY3" fmla="*/ 584 h 3049612"/>
              <a:gd name="connsiteX0" fmla="*/ 29500 w 7787757"/>
              <a:gd name="connsiteY0" fmla="*/ 898468 h 3111470"/>
              <a:gd name="connsiteX1" fmla="*/ 1087201 w 7787757"/>
              <a:gd name="connsiteY1" fmla="*/ 2659029 h 3111470"/>
              <a:gd name="connsiteX2" fmla="*/ 7112117 w 7787757"/>
              <a:gd name="connsiteY2" fmla="*/ 3049612 h 3111470"/>
              <a:gd name="connsiteX3" fmla="*/ 7787757 w 7787757"/>
              <a:gd name="connsiteY3" fmla="*/ 584 h 3111470"/>
              <a:gd name="connsiteX0" fmla="*/ 29500 w 7787757"/>
              <a:gd name="connsiteY0" fmla="*/ 898498 h 3011498"/>
              <a:gd name="connsiteX1" fmla="*/ 1087201 w 7787757"/>
              <a:gd name="connsiteY1" fmla="*/ 2659059 h 3011498"/>
              <a:gd name="connsiteX2" fmla="*/ 7052482 w 7787757"/>
              <a:gd name="connsiteY2" fmla="*/ 2923746 h 3011498"/>
              <a:gd name="connsiteX3" fmla="*/ 7787757 w 7787757"/>
              <a:gd name="connsiteY3" fmla="*/ 614 h 3011498"/>
              <a:gd name="connsiteX0" fmla="*/ 29500 w 7787757"/>
              <a:gd name="connsiteY0" fmla="*/ 898428 h 3011428"/>
              <a:gd name="connsiteX1" fmla="*/ 1087201 w 7787757"/>
              <a:gd name="connsiteY1" fmla="*/ 2658989 h 3011428"/>
              <a:gd name="connsiteX2" fmla="*/ 7052482 w 7787757"/>
              <a:gd name="connsiteY2" fmla="*/ 2923676 h 3011428"/>
              <a:gd name="connsiteX3" fmla="*/ 7787757 w 7787757"/>
              <a:gd name="connsiteY3" fmla="*/ 544 h 3011428"/>
              <a:gd name="connsiteX0" fmla="*/ 29500 w 7787757"/>
              <a:gd name="connsiteY0" fmla="*/ 898418 h 3011418"/>
              <a:gd name="connsiteX1" fmla="*/ 1087201 w 7787757"/>
              <a:gd name="connsiteY1" fmla="*/ 2658979 h 3011418"/>
              <a:gd name="connsiteX2" fmla="*/ 7052482 w 7787757"/>
              <a:gd name="connsiteY2" fmla="*/ 2923666 h 3011418"/>
              <a:gd name="connsiteX3" fmla="*/ 7787757 w 7787757"/>
              <a:gd name="connsiteY3" fmla="*/ 534 h 301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7757" h="3011418">
                <a:moveTo>
                  <a:pt x="29500" y="898418"/>
                </a:moveTo>
                <a:cubicBezTo>
                  <a:pt x="10733" y="1587061"/>
                  <a:pt x="-233220" y="2296176"/>
                  <a:pt x="1087201" y="2658979"/>
                </a:cubicBezTo>
                <a:cubicBezTo>
                  <a:pt x="2399055" y="3021921"/>
                  <a:pt x="6669010" y="3093966"/>
                  <a:pt x="7052482" y="2923666"/>
                </a:cubicBezTo>
                <a:cubicBezTo>
                  <a:pt x="7422702" y="2786496"/>
                  <a:pt x="7572446" y="-44572"/>
                  <a:pt x="7787757" y="534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6C23FF0-FEC6-7E48-B481-AB68E5C3E964}"/>
              </a:ext>
            </a:extLst>
          </p:cNvPr>
          <p:cNvSpPr txBox="1"/>
          <p:nvPr/>
        </p:nvSpPr>
        <p:spPr>
          <a:xfrm>
            <a:off x="2676817" y="5795716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0AECC2B-E154-0B4F-9676-2CC4E6358864}"/>
              </a:ext>
            </a:extLst>
          </p:cNvPr>
          <p:cNvCxnSpPr>
            <a:endCxn id="38" idx="3"/>
          </p:cNvCxnSpPr>
          <p:nvPr/>
        </p:nvCxnSpPr>
        <p:spPr bwMode="auto">
          <a:xfrm flipH="1">
            <a:off x="7765532" y="2666702"/>
            <a:ext cx="803927" cy="23610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9024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78899-EE6F-3E43-8E1D-DE9016B8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Content List Item</a:t>
            </a:r>
            <a:br>
              <a:rPr kumimoji="1" lang="en-US" altLang="ja-JP" sz="2800" dirty="0"/>
            </a:br>
            <a:r>
              <a:rPr kumimoji="1" lang="en-US" altLang="ja-JP" sz="2800" dirty="0"/>
              <a:t>(Enhanced Broadcast Services Tuple field, Figure 9-839b)</a:t>
            </a:r>
            <a:endParaRPr kumimoji="1" lang="ja-JP" altLang="en-US" sz="28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B040FD-C55F-8B48-85AF-10E033B4F3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2A371D-0917-7F4E-A29B-30FC16C6B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C0FE44F-D83E-FE4E-B322-041EC53803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BC083-CA89-E341-89DE-22FA5F83BD47}"/>
              </a:ext>
            </a:extLst>
          </p:cNvPr>
          <p:cNvSpPr/>
          <p:nvPr/>
        </p:nvSpPr>
        <p:spPr bwMode="auto">
          <a:xfrm>
            <a:off x="1365261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CEC455-68CD-EC43-9CDB-7B3A6FE9DB5F}"/>
              </a:ext>
            </a:extLst>
          </p:cNvPr>
          <p:cNvSpPr/>
          <p:nvPr/>
        </p:nvSpPr>
        <p:spPr bwMode="auto">
          <a:xfrm>
            <a:off x="2183564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ID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63E3BE-CC17-434D-BB83-BBCF6D54CD86}"/>
              </a:ext>
            </a:extLst>
          </p:cNvPr>
          <p:cNvSpPr/>
          <p:nvPr/>
        </p:nvSpPr>
        <p:spPr bwMode="auto">
          <a:xfrm>
            <a:off x="2998571" y="2108353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Negotiation Method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71B3BC-141C-BD48-975D-940E234BA6C1}"/>
              </a:ext>
            </a:extLst>
          </p:cNvPr>
          <p:cNvSpPr/>
          <p:nvPr/>
        </p:nvSpPr>
        <p:spPr bwMode="auto">
          <a:xfrm>
            <a:off x="3952404" y="2109496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A73481-DCB7-8A42-82E7-AD57FD143B45}"/>
              </a:ext>
            </a:extLst>
          </p:cNvPr>
          <p:cNvSpPr/>
          <p:nvPr/>
        </p:nvSpPr>
        <p:spPr bwMode="auto">
          <a:xfrm>
            <a:off x="4906236" y="2108353"/>
            <a:ext cx="102474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D6D23E-7861-E843-BE5E-0D03CE7D6E5F}"/>
              </a:ext>
            </a:extLst>
          </p:cNvPr>
          <p:cNvSpPr/>
          <p:nvPr/>
        </p:nvSpPr>
        <p:spPr bwMode="auto">
          <a:xfrm>
            <a:off x="5930977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Authentication Algorithm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3573E2-0A0A-3A4D-8575-3C4B5123322F}"/>
              </a:ext>
            </a:extLst>
          </p:cNvPr>
          <p:cNvSpPr/>
          <p:nvPr/>
        </p:nvSpPr>
        <p:spPr bwMode="auto">
          <a:xfrm>
            <a:off x="7089743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Type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6B3F22-C29B-2545-8C28-0F16962F7738}"/>
              </a:ext>
            </a:extLst>
          </p:cNvPr>
          <p:cNvSpPr/>
          <p:nvPr/>
        </p:nvSpPr>
        <p:spPr bwMode="auto">
          <a:xfrm>
            <a:off x="8248509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6A186C4-E9C8-8948-8394-7FA3576AB7DF}"/>
              </a:ext>
            </a:extLst>
          </p:cNvPr>
          <p:cNvSpPr/>
          <p:nvPr/>
        </p:nvSpPr>
        <p:spPr bwMode="auto">
          <a:xfrm>
            <a:off x="9257501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 Length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E0651BC-9035-DE49-B221-D4459F50819E}"/>
              </a:ext>
            </a:extLst>
          </p:cNvPr>
          <p:cNvSpPr/>
          <p:nvPr/>
        </p:nvSpPr>
        <p:spPr bwMode="auto">
          <a:xfrm>
            <a:off x="10266493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6E7B4E-1266-2042-A78A-704C0FCD446E}"/>
              </a:ext>
            </a:extLst>
          </p:cNvPr>
          <p:cNvSpPr/>
          <p:nvPr/>
        </p:nvSpPr>
        <p:spPr bwMode="auto">
          <a:xfrm>
            <a:off x="1365261" y="3974396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63C3424-6731-3640-A1F1-3802488C1D35}"/>
              </a:ext>
            </a:extLst>
          </p:cNvPr>
          <p:cNvSpPr/>
          <p:nvPr/>
        </p:nvSpPr>
        <p:spPr bwMode="auto">
          <a:xfrm>
            <a:off x="2183564" y="3974396"/>
            <a:ext cx="101683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980C06-E890-8C40-A19F-B6E5037FA399}"/>
              </a:ext>
            </a:extLst>
          </p:cNvPr>
          <p:cNvSpPr/>
          <p:nvPr/>
        </p:nvSpPr>
        <p:spPr bwMode="auto">
          <a:xfrm>
            <a:off x="3200400" y="3978623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FE38DC8-72F8-DC4F-B173-99A64AFFE7C0}"/>
              </a:ext>
            </a:extLst>
          </p:cNvPr>
          <p:cNvSpPr/>
          <p:nvPr/>
        </p:nvSpPr>
        <p:spPr bwMode="auto">
          <a:xfrm>
            <a:off x="4091152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79F6E95-CA4D-8842-A826-F14AA0F07EF8}"/>
              </a:ext>
            </a:extLst>
          </p:cNvPr>
          <p:cNvSpPr/>
          <p:nvPr/>
        </p:nvSpPr>
        <p:spPr bwMode="auto">
          <a:xfrm>
            <a:off x="4981904" y="3982850"/>
            <a:ext cx="102013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Required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C0598D-CA00-4C46-A16C-A24C0C1E87FD}"/>
              </a:ext>
            </a:extLst>
          </p:cNvPr>
          <p:cNvSpPr/>
          <p:nvPr/>
        </p:nvSpPr>
        <p:spPr bwMode="auto">
          <a:xfrm>
            <a:off x="6002035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sng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endParaRPr kumimoji="0" lang="ja-JP" altLang="en-US" sz="1200" b="0" i="0" u="sng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0534051-3587-F84D-8F88-4F17218A27B6}"/>
              </a:ext>
            </a:extLst>
          </p:cNvPr>
          <p:cNvSpPr/>
          <p:nvPr/>
        </p:nvSpPr>
        <p:spPr bwMode="auto">
          <a:xfrm>
            <a:off x="6892787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8E2631E-1500-3B4A-8FA3-559B2B332334}"/>
              </a:ext>
            </a:extLst>
          </p:cNvPr>
          <p:cNvCxnSpPr/>
          <p:nvPr/>
        </p:nvCxnSpPr>
        <p:spPr bwMode="auto">
          <a:xfrm>
            <a:off x="1365261" y="2883605"/>
            <a:ext cx="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348347C-AA03-0941-B7ED-E8266488FCE2}"/>
              </a:ext>
            </a:extLst>
          </p:cNvPr>
          <p:cNvCxnSpPr/>
          <p:nvPr/>
        </p:nvCxnSpPr>
        <p:spPr bwMode="auto">
          <a:xfrm>
            <a:off x="2179099" y="2883605"/>
            <a:ext cx="560444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A6DBC5-9D47-3C41-812C-4FC96321A8D0}"/>
              </a:ext>
            </a:extLst>
          </p:cNvPr>
          <p:cNvSpPr txBox="1"/>
          <p:nvPr/>
        </p:nvSpPr>
        <p:spPr>
          <a:xfrm>
            <a:off x="1570041" y="366661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EC60CA-95EB-6348-A1E9-D9CB5FAC452D}"/>
              </a:ext>
            </a:extLst>
          </p:cNvPr>
          <p:cNvSpPr txBox="1"/>
          <p:nvPr/>
        </p:nvSpPr>
        <p:spPr>
          <a:xfrm>
            <a:off x="2489843" y="365816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DBD73A-3B9D-3640-9918-71C94228A623}"/>
              </a:ext>
            </a:extLst>
          </p:cNvPr>
          <p:cNvSpPr txBox="1"/>
          <p:nvPr/>
        </p:nvSpPr>
        <p:spPr>
          <a:xfrm>
            <a:off x="3445914" y="3657714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204F8E3-02AC-414F-A6F1-6500AF815FBD}"/>
              </a:ext>
            </a:extLst>
          </p:cNvPr>
          <p:cNvSpPr txBox="1"/>
          <p:nvPr/>
        </p:nvSpPr>
        <p:spPr>
          <a:xfrm>
            <a:off x="4334389" y="365771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18DE67B-D705-8146-98A7-8D798F99B149}"/>
              </a:ext>
            </a:extLst>
          </p:cNvPr>
          <p:cNvSpPr txBox="1"/>
          <p:nvPr/>
        </p:nvSpPr>
        <p:spPr>
          <a:xfrm>
            <a:off x="5292165" y="36577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BB6608-0437-C547-BFD4-1EC8D7CA10C4}"/>
              </a:ext>
            </a:extLst>
          </p:cNvPr>
          <p:cNvSpPr txBox="1"/>
          <p:nvPr/>
        </p:nvSpPr>
        <p:spPr>
          <a:xfrm>
            <a:off x="6245272" y="367507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E9E5F5-CF56-EC4E-BF56-3B0907D344C4}"/>
              </a:ext>
            </a:extLst>
          </p:cNvPr>
          <p:cNvSpPr txBox="1"/>
          <p:nvPr/>
        </p:nvSpPr>
        <p:spPr>
          <a:xfrm>
            <a:off x="7056675" y="367507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B6-7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22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4" y="1430280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1" y="4727632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69820" y="2558183"/>
            <a:ext cx="32835" cy="20504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771226" y="4866131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0" y="5032551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7" y="4608768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DD6AEFB-9D2D-DF43-B2BE-7CD6CE582A0F}"/>
              </a:ext>
            </a:extLst>
          </p:cNvPr>
          <p:cNvSpPr/>
          <p:nvPr/>
        </p:nvSpPr>
        <p:spPr bwMode="auto">
          <a:xfrm>
            <a:off x="6538087" y="3561130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39" y="2124963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5" y="3280016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3" y="1628045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3" y="1628044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9" y="2788805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5" y="1721823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2" y="5019175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5810" y="4583300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5324094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9" y="4916541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3" y="4198437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8" y="4137234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7" y="5171743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3" y="4476941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8" y="4900311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40" y="2416506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6" y="3571559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4" y="1919588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4" y="1919587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695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R1: Add slides 9-13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362" y="1379672"/>
            <a:ext cx="10414000" cy="4114800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699141" y="304579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1182" y="292268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13791" y="343707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13791" y="350670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29600" y="355657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61595" y="312929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53370" y="184940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842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Control Plane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3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54" y="1801702"/>
            <a:ext cx="10414000" cy="41148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A79CFCE-E681-3645-9CF3-946BB1FF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Data Plane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707933" y="346782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9974" y="334471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22583" y="385910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22583" y="392873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38392" y="397860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70387" y="355132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62162" y="227143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28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63659</TotalTime>
  <Words>1831</Words>
  <Application>Microsoft Macintosh PowerPoint</Application>
  <PresentationFormat>ワイド画面</PresentationFormat>
  <Paragraphs>486</Paragraphs>
  <Slides>24</Slides>
  <Notes>5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9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Control Plane</vt:lpstr>
      <vt:lpstr>Data Plane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PowerPoint プレゼンテーション</vt:lpstr>
      <vt:lpstr>Traffic Category</vt:lpstr>
      <vt:lpstr>AP (Category 1)</vt:lpstr>
      <vt:lpstr>Share</vt:lpstr>
      <vt:lpstr>AP (Category 2)</vt:lpstr>
      <vt:lpstr>AP (Category 3)</vt:lpstr>
      <vt:lpstr>Content List Item (Enhanced Broadcast Services Tuple field, Figure 9-839b)</vt:lpstr>
      <vt:lpstr>Option 2: EBCS role</vt:lpstr>
      <vt:lpstr>Option 2: EBCS role</vt:lpstr>
      <vt:lpstr>PowerPoint プレゼンテーション</vt:lpstr>
      <vt:lpstr>Define New eBCS Data frame (Copied from 11-19/1506r3)</vt:lpstr>
      <vt:lpstr>EBCS AP MIB Variables</vt:lpstr>
      <vt:lpstr>EBCS AP MLME SAP interfaces</vt:lpstr>
      <vt:lpstr>EBCS receiver MLME SAP interfaces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145</cp:revision>
  <cp:lastPrinted>1601-01-01T00:00:00Z</cp:lastPrinted>
  <dcterms:created xsi:type="dcterms:W3CDTF">2019-03-11T15:18:40Z</dcterms:created>
  <dcterms:modified xsi:type="dcterms:W3CDTF">2021-06-15T15:43:40Z</dcterms:modified>
</cp:coreProperties>
</file>