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06" r:id="rId4"/>
    <p:sldId id="287" r:id="rId5"/>
    <p:sldId id="285" r:id="rId6"/>
    <p:sldId id="307" r:id="rId7"/>
    <p:sldId id="266" r:id="rId8"/>
    <p:sldId id="259" r:id="rId9"/>
    <p:sldId id="312" r:id="rId10"/>
    <p:sldId id="313" r:id="rId11"/>
    <p:sldId id="314" r:id="rId12"/>
    <p:sldId id="315" r:id="rId13"/>
    <p:sldId id="316" r:id="rId14"/>
    <p:sldId id="305" r:id="rId15"/>
    <p:sldId id="303" r:id="rId16"/>
    <p:sldId id="308" r:id="rId17"/>
    <p:sldId id="309" r:id="rId18"/>
    <p:sldId id="311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987C73-C3A7-F14D-A3FB-6223FA28FF78}" v="64" dt="2021-06-03T12:31:45.1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22" autoAdjust="0"/>
    <p:restoredTop sz="96359"/>
  </p:normalViewPr>
  <p:slideViewPr>
    <p:cSldViewPr snapToGrid="0">
      <p:cViewPr>
        <p:scale>
          <a:sx n="187" d="100"/>
          <a:sy n="187" d="100"/>
        </p:scale>
        <p:origin x="440" y="5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4139A85-9D85-E641-8358-0EAF9668A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Category 1: 	Any STAs within the range of the AP can consume.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Category 2: 	Any STAs within the range of the AP can consume.</a:t>
            </a:r>
            <a:br>
              <a:rPr lang="en-US" altLang="ja-JP" sz="2000" dirty="0"/>
            </a:br>
            <a:r>
              <a:rPr lang="en-US" altLang="ja-JP" sz="2000" dirty="0"/>
              <a:t>				Only associated STAs can control (on/off).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Category 3:	Only associated STAs can consume.</a:t>
            </a:r>
          </a:p>
          <a:p>
            <a:pPr marL="0" indent="0"/>
            <a:r>
              <a:rPr lang="en-US" altLang="ja-JP" sz="2000" dirty="0"/>
              <a:t>				Only associated STAs can control (on/off).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Should category 3 traffic be supported in EBCS?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Current EBCS DL does not support restricting receivers to only associated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/>
              <a:t>Use GTKSA or new security scheme.</a:t>
            </a:r>
            <a:endParaRPr lang="ja-JP" altLang="en-US" sz="1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89834" y="2792289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99796" y="3940614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48080" y="2640088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82071" y="3941513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89236" y="3941513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937829" y="3941513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54172" y="3964596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81815" y="4241595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610405" y="346399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610408" y="3697685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610406" y="392565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610407" y="4156488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610405" y="4391821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610404" y="4629671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610403" y="485764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610402" y="508561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805374" y="3463992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805374" y="4548695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88304" y="3463992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240704" y="4233002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86724" y="4233901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83172" y="5060318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90337" y="5060318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938930" y="5060318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55273" y="5083401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82916" y="5360400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87825" y="5352706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240704" y="4525389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240704" y="2488489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84540" y="3992615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827977" y="4998535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48080" y="2188407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510769" y="2319212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49958" y="4106452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510769" y="2488489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436969" y="3070975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62397" y="3086600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825857" y="3504977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93318" y="3351088"/>
            <a:ext cx="180850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50528" y="3070123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5" name="円/楕円 74">
            <a:extLst>
              <a:ext uri="{FF2B5EF4-FFF2-40B4-BE49-F238E27FC236}">
                <a16:creationId xmlns:a16="http://schemas.microsoft.com/office/drawing/2014/main" id="{BCAB8D5F-6A31-B04A-AA50-4E4DE02FBBC3}"/>
              </a:ext>
            </a:extLst>
          </p:cNvPr>
          <p:cNvSpPr/>
          <p:nvPr/>
        </p:nvSpPr>
        <p:spPr bwMode="auto">
          <a:xfrm rot="19587864">
            <a:off x="2615876" y="2517732"/>
            <a:ext cx="690281" cy="131018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FF139F-EE80-8140-8F36-89C423238A84}"/>
              </a:ext>
            </a:extLst>
          </p:cNvPr>
          <p:cNvSpPr txBox="1"/>
          <p:nvPr/>
        </p:nvSpPr>
        <p:spPr>
          <a:xfrm>
            <a:off x="1349747" y="2154312"/>
            <a:ext cx="1151277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better?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F635D30C-BC84-C148-8A99-1CBFB04B87E8}"/>
              </a:ext>
            </a:extLst>
          </p:cNvPr>
          <p:cNvCxnSpPr>
            <a:stCxn id="75" idx="0"/>
          </p:cNvCxnSpPr>
          <p:nvPr/>
        </p:nvCxnSpPr>
        <p:spPr bwMode="auto">
          <a:xfrm flipH="1" flipV="1">
            <a:off x="2328042" y="2388234"/>
            <a:ext cx="271066" cy="2385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610615" y="2450017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55477" y="2155840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80850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5" name="円/楕円 74">
            <a:extLst>
              <a:ext uri="{FF2B5EF4-FFF2-40B4-BE49-F238E27FC236}">
                <a16:creationId xmlns:a16="http://schemas.microsoft.com/office/drawing/2014/main" id="{BCAB8D5F-6A31-B04A-AA50-4E4DE02FBBC3}"/>
              </a:ext>
            </a:extLst>
          </p:cNvPr>
          <p:cNvSpPr/>
          <p:nvPr/>
        </p:nvSpPr>
        <p:spPr bwMode="auto">
          <a:xfrm rot="19587864">
            <a:off x="2574933" y="2185083"/>
            <a:ext cx="690281" cy="131018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FF139F-EE80-8140-8F36-89C423238A84}"/>
              </a:ext>
            </a:extLst>
          </p:cNvPr>
          <p:cNvSpPr txBox="1"/>
          <p:nvPr/>
        </p:nvSpPr>
        <p:spPr>
          <a:xfrm>
            <a:off x="1308804" y="1821663"/>
            <a:ext cx="1151277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better?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F635D30C-BC84-C148-8A99-1CBFB04B87E8}"/>
              </a:ext>
            </a:extLst>
          </p:cNvPr>
          <p:cNvCxnSpPr>
            <a:stCxn id="75" idx="0"/>
          </p:cNvCxnSpPr>
          <p:nvPr/>
        </p:nvCxnSpPr>
        <p:spPr bwMode="auto">
          <a:xfrm flipH="1" flipV="1">
            <a:off x="2287099" y="2055585"/>
            <a:ext cx="271066" cy="2385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834112" y="5292743"/>
            <a:ext cx="87556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A98008D-939C-F546-AFFB-D015D370F022}"/>
              </a:ext>
            </a:extLst>
          </p:cNvPr>
          <p:cNvCxnSpPr>
            <a:stCxn id="38" idx="3"/>
            <a:endCxn id="56" idx="1"/>
          </p:cNvCxnSpPr>
          <p:nvPr/>
        </p:nvCxnSpPr>
        <p:spPr bwMode="auto">
          <a:xfrm>
            <a:off x="7765532" y="5027751"/>
            <a:ext cx="1068580" cy="4804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8999F529-8D47-AD45-8A62-95638C544DA7}"/>
              </a:ext>
            </a:extLst>
          </p:cNvPr>
          <p:cNvSpPr/>
          <p:nvPr/>
        </p:nvSpPr>
        <p:spPr bwMode="auto">
          <a:xfrm>
            <a:off x="1303051" y="1960175"/>
            <a:ext cx="7492931" cy="3678072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92931" h="3678072">
                <a:moveTo>
                  <a:pt x="7492931" y="3678072"/>
                </a:moveTo>
                <a:cubicBezTo>
                  <a:pt x="7393416" y="3668974"/>
                  <a:pt x="7348492" y="3632579"/>
                  <a:pt x="6353343" y="3630305"/>
                </a:cubicBezTo>
                <a:cubicBezTo>
                  <a:pt x="5358194" y="3628031"/>
                  <a:pt x="2539932" y="3682621"/>
                  <a:pt x="1481093" y="3418764"/>
                </a:cubicBezTo>
                <a:cubicBezTo>
                  <a:pt x="422254" y="3154907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3DC572-0C12-B04B-9208-A68EA897145A}"/>
              </a:ext>
            </a:extLst>
          </p:cNvPr>
          <p:cNvSpPr txBox="1"/>
          <p:nvPr/>
        </p:nvSpPr>
        <p:spPr>
          <a:xfrm>
            <a:off x="6174565" y="1687784"/>
            <a:ext cx="5572733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only associated STAs can control SME, higher layer protocol can be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this function be provided in IEEE 802.11 layer?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C232A63A-2162-AE46-9DC1-656A785F7E97}"/>
              </a:ext>
            </a:extLst>
          </p:cNvPr>
          <p:cNvSpPr txBox="1"/>
          <p:nvPr/>
        </p:nvSpPr>
        <p:spPr>
          <a:xfrm>
            <a:off x="240138" y="3123648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D20CAB37-B903-A24C-8799-8CCF6D1100C8}"/>
              </a:ext>
            </a:extLst>
          </p:cNvPr>
          <p:cNvSpPr/>
          <p:nvPr/>
        </p:nvSpPr>
        <p:spPr bwMode="auto">
          <a:xfrm>
            <a:off x="632418" y="3609833"/>
            <a:ext cx="7999792" cy="2169994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99792" h="2169994">
                <a:moveTo>
                  <a:pt x="29500" y="0"/>
                </a:moveTo>
                <a:cubicBezTo>
                  <a:pt x="10733" y="688643"/>
                  <a:pt x="-233220" y="1397758"/>
                  <a:pt x="1087201" y="1760561"/>
                </a:cubicBezTo>
                <a:cubicBezTo>
                  <a:pt x="2407622" y="2123364"/>
                  <a:pt x="5203707" y="2146679"/>
                  <a:pt x="7999792" y="2169994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3BB0C76C-1884-8142-922D-00F160D463AD}"/>
              </a:ext>
            </a:extLst>
          </p:cNvPr>
          <p:cNvSpPr txBox="1"/>
          <p:nvPr/>
        </p:nvSpPr>
        <p:spPr>
          <a:xfrm>
            <a:off x="2460081" y="5773220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</p:spTree>
    <p:extLst>
      <p:ext uri="{BB962C8B-B14F-4D97-AF65-F5344CB8AC3E}">
        <p14:creationId xmlns:p14="http://schemas.microsoft.com/office/powerpoint/2010/main" val="3441214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3)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55477" y="2155840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80850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5" name="円/楕円 74">
            <a:extLst>
              <a:ext uri="{FF2B5EF4-FFF2-40B4-BE49-F238E27FC236}">
                <a16:creationId xmlns:a16="http://schemas.microsoft.com/office/drawing/2014/main" id="{BCAB8D5F-6A31-B04A-AA50-4E4DE02FBBC3}"/>
              </a:ext>
            </a:extLst>
          </p:cNvPr>
          <p:cNvSpPr/>
          <p:nvPr/>
        </p:nvSpPr>
        <p:spPr bwMode="auto">
          <a:xfrm rot="19587864">
            <a:off x="2574933" y="2185083"/>
            <a:ext cx="690281" cy="1310185"/>
          </a:xfrm>
          <a:prstGeom prst="ellips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3FF139F-EE80-8140-8F36-89C423238A84}"/>
              </a:ext>
            </a:extLst>
          </p:cNvPr>
          <p:cNvSpPr txBox="1"/>
          <p:nvPr/>
        </p:nvSpPr>
        <p:spPr>
          <a:xfrm>
            <a:off x="1308804" y="1821663"/>
            <a:ext cx="1151277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better?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F635D30C-BC84-C148-8A99-1CBFB04B87E8}"/>
              </a:ext>
            </a:extLst>
          </p:cNvPr>
          <p:cNvCxnSpPr>
            <a:stCxn id="75" idx="0"/>
          </p:cNvCxnSpPr>
          <p:nvPr/>
        </p:nvCxnSpPr>
        <p:spPr bwMode="auto">
          <a:xfrm flipH="1" flipV="1">
            <a:off x="2287099" y="2055585"/>
            <a:ext cx="271066" cy="2385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834112" y="5292743"/>
            <a:ext cx="875561" cy="43088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A98008D-939C-F546-AFFB-D015D370F022}"/>
              </a:ext>
            </a:extLst>
          </p:cNvPr>
          <p:cNvCxnSpPr>
            <a:stCxn id="38" idx="3"/>
            <a:endCxn id="56" idx="1"/>
          </p:cNvCxnSpPr>
          <p:nvPr/>
        </p:nvCxnSpPr>
        <p:spPr bwMode="auto">
          <a:xfrm>
            <a:off x="7765532" y="5027751"/>
            <a:ext cx="1068580" cy="4804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フリーフォーム 25">
            <a:extLst>
              <a:ext uri="{FF2B5EF4-FFF2-40B4-BE49-F238E27FC236}">
                <a16:creationId xmlns:a16="http://schemas.microsoft.com/office/drawing/2014/main" id="{8999F529-8D47-AD45-8A62-95638C544DA7}"/>
              </a:ext>
            </a:extLst>
          </p:cNvPr>
          <p:cNvSpPr/>
          <p:nvPr/>
        </p:nvSpPr>
        <p:spPr bwMode="auto">
          <a:xfrm>
            <a:off x="1303051" y="1960175"/>
            <a:ext cx="7492931" cy="3678072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492931" h="3678072">
                <a:moveTo>
                  <a:pt x="7492931" y="3678072"/>
                </a:moveTo>
                <a:cubicBezTo>
                  <a:pt x="7393416" y="3668974"/>
                  <a:pt x="7348492" y="3632579"/>
                  <a:pt x="6353343" y="3630305"/>
                </a:cubicBezTo>
                <a:cubicBezTo>
                  <a:pt x="5358194" y="3628031"/>
                  <a:pt x="2539932" y="3682621"/>
                  <a:pt x="1481093" y="3418764"/>
                </a:cubicBezTo>
                <a:cubicBezTo>
                  <a:pt x="422254" y="3154907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932E9D6-CDF7-6244-9684-8A1A66F5910E}"/>
              </a:ext>
            </a:extLst>
          </p:cNvPr>
          <p:cNvSpPr txBox="1"/>
          <p:nvPr/>
        </p:nvSpPr>
        <p:spPr>
          <a:xfrm>
            <a:off x="2460081" y="5773220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03DC572-0C12-B04B-9208-A68EA897145A}"/>
              </a:ext>
            </a:extLst>
          </p:cNvPr>
          <p:cNvSpPr txBox="1"/>
          <p:nvPr/>
        </p:nvSpPr>
        <p:spPr>
          <a:xfrm>
            <a:off x="5739338" y="1801344"/>
            <a:ext cx="6022226" cy="954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Multicast traffic only for the associated STAs can use existing GTKSA.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we assume?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STAs that can associate know which contents are available.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STAs that can associate know how to control SME.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2E609B8B-204A-D24B-947A-D1FD690B96ED}"/>
              </a:ext>
            </a:extLst>
          </p:cNvPr>
          <p:cNvCxnSpPr/>
          <p:nvPr/>
        </p:nvCxnSpPr>
        <p:spPr bwMode="auto">
          <a:xfrm>
            <a:off x="929217" y="4290004"/>
            <a:ext cx="7035420" cy="0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11B5D626-844E-2745-91DF-3161A01C11BA}"/>
              </a:ext>
            </a:extLst>
          </p:cNvPr>
          <p:cNvSpPr txBox="1"/>
          <p:nvPr/>
        </p:nvSpPr>
        <p:spPr>
          <a:xfrm>
            <a:off x="5260682" y="4273938"/>
            <a:ext cx="95731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Category 1/2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9644BFD5-C720-1E40-9274-D72D85DCF547}"/>
              </a:ext>
            </a:extLst>
          </p:cNvPr>
          <p:cNvSpPr/>
          <p:nvPr/>
        </p:nvSpPr>
        <p:spPr bwMode="auto">
          <a:xfrm>
            <a:off x="934872" y="4474866"/>
            <a:ext cx="7526740" cy="1013668"/>
          </a:xfrm>
          <a:custGeom>
            <a:avLst/>
            <a:gdLst>
              <a:gd name="connsiteX0" fmla="*/ 0 w 7526740"/>
              <a:gd name="connsiteY0" fmla="*/ 64878 h 1070121"/>
              <a:gd name="connsiteX1" fmla="*/ 1248770 w 7526740"/>
              <a:gd name="connsiteY1" fmla="*/ 92173 h 1070121"/>
              <a:gd name="connsiteX2" fmla="*/ 2129050 w 7526740"/>
              <a:gd name="connsiteY2" fmla="*/ 951982 h 1070121"/>
              <a:gd name="connsiteX3" fmla="*/ 7526740 w 7526740"/>
              <a:gd name="connsiteY3" fmla="*/ 1040692 h 1070121"/>
              <a:gd name="connsiteX0" fmla="*/ 0 w 7526740"/>
              <a:gd name="connsiteY0" fmla="*/ 22955 h 1028198"/>
              <a:gd name="connsiteX1" fmla="*/ 1248770 w 7526740"/>
              <a:gd name="connsiteY1" fmla="*/ 50250 h 1028198"/>
              <a:gd name="connsiteX2" fmla="*/ 2129050 w 7526740"/>
              <a:gd name="connsiteY2" fmla="*/ 910059 h 1028198"/>
              <a:gd name="connsiteX3" fmla="*/ 7526740 w 7526740"/>
              <a:gd name="connsiteY3" fmla="*/ 998769 h 1028198"/>
              <a:gd name="connsiteX0" fmla="*/ 0 w 7526740"/>
              <a:gd name="connsiteY0" fmla="*/ 8425 h 1013668"/>
              <a:gd name="connsiteX1" fmla="*/ 1248770 w 7526740"/>
              <a:gd name="connsiteY1" fmla="*/ 35720 h 1013668"/>
              <a:gd name="connsiteX2" fmla="*/ 2129050 w 7526740"/>
              <a:gd name="connsiteY2" fmla="*/ 895529 h 1013668"/>
              <a:gd name="connsiteX3" fmla="*/ 7526740 w 7526740"/>
              <a:gd name="connsiteY3" fmla="*/ 984239 h 1013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26740" h="1013668">
                <a:moveTo>
                  <a:pt x="0" y="8425"/>
                </a:moveTo>
                <a:cubicBezTo>
                  <a:pt x="453788" y="-17734"/>
                  <a:pt x="900752" y="24346"/>
                  <a:pt x="1248770" y="35720"/>
                </a:cubicBezTo>
                <a:cubicBezTo>
                  <a:pt x="1596788" y="47094"/>
                  <a:pt x="1082722" y="737442"/>
                  <a:pt x="2129050" y="895529"/>
                </a:cubicBezTo>
                <a:cubicBezTo>
                  <a:pt x="3175378" y="1053616"/>
                  <a:pt x="5351059" y="1018927"/>
                  <a:pt x="7526740" y="984239"/>
                </a:cubicBezTo>
              </a:path>
            </a:pathLst>
          </a:custGeom>
          <a:ln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0F3EE14-C555-E54C-BD00-7DFCA62D865D}"/>
              </a:ext>
            </a:extLst>
          </p:cNvPr>
          <p:cNvSpPr txBox="1"/>
          <p:nvPr/>
        </p:nvSpPr>
        <p:spPr>
          <a:xfrm>
            <a:off x="5260681" y="5232210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Category 3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5C9705A5-BDB3-0D48-AE85-EC8E82C03168}"/>
              </a:ext>
            </a:extLst>
          </p:cNvPr>
          <p:cNvSpPr txBox="1"/>
          <p:nvPr/>
        </p:nvSpPr>
        <p:spPr>
          <a:xfrm>
            <a:off x="240138" y="3123648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フリーフォーム 32">
            <a:extLst>
              <a:ext uri="{FF2B5EF4-FFF2-40B4-BE49-F238E27FC236}">
                <a16:creationId xmlns:a16="http://schemas.microsoft.com/office/drawing/2014/main" id="{D09624CB-CB83-3841-BD6A-FF5180DA312D}"/>
              </a:ext>
            </a:extLst>
          </p:cNvPr>
          <p:cNvSpPr/>
          <p:nvPr/>
        </p:nvSpPr>
        <p:spPr bwMode="auto">
          <a:xfrm>
            <a:off x="632418" y="3609833"/>
            <a:ext cx="7999792" cy="2169994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99792" h="2169994">
                <a:moveTo>
                  <a:pt x="29500" y="0"/>
                </a:moveTo>
                <a:cubicBezTo>
                  <a:pt x="10733" y="688643"/>
                  <a:pt x="-233220" y="1397758"/>
                  <a:pt x="1087201" y="1760561"/>
                </a:cubicBezTo>
                <a:cubicBezTo>
                  <a:pt x="2407622" y="2123364"/>
                  <a:pt x="5203707" y="2146679"/>
                  <a:pt x="7999792" y="2169994"/>
                </a:cubicBezTo>
              </a:path>
            </a:pathLst>
          </a:custGeom>
          <a:ln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3832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1977712" y="1962876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2208666" y="3376465"/>
            <a:ext cx="1268296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EBCS filter</a:t>
            </a:r>
            <a:endParaRPr kumimoji="1" lang="ja-JP" altLang="en-US" sz="18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  <a:endCxn id="16" idx="3"/>
          </p:cNvCxnSpPr>
          <p:nvPr/>
        </p:nvCxnSpPr>
        <p:spPr bwMode="auto">
          <a:xfrm flipH="1" flipV="1">
            <a:off x="3476962" y="3561131"/>
            <a:ext cx="514190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1247951" y="3561130"/>
            <a:ext cx="960715" cy="106387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7712" y="3745797"/>
            <a:ext cx="230956" cy="87920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4625000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C656F27-0D3B-214B-BFA9-D0BBA59B70B7}"/>
              </a:ext>
            </a:extLst>
          </p:cNvPr>
          <p:cNvCxnSpPr/>
          <p:nvPr/>
        </p:nvCxnSpPr>
        <p:spPr bwMode="auto">
          <a:xfrm>
            <a:off x="2084963" y="4185398"/>
            <a:ext cx="292659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1060081" y="4634095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June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58897</TotalTime>
  <Words>1654</Words>
  <Application>Microsoft Macintosh PowerPoint</Application>
  <PresentationFormat>ワイド画面</PresentationFormat>
  <Paragraphs>424</Paragraphs>
  <Slides>18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AP (Category 2)</vt:lpstr>
      <vt:lpstr>AP (Category 3)</vt:lpstr>
      <vt:lpstr>Option 2: EBCS role</vt:lpstr>
      <vt:lpstr>Define New eBCS Data frame (Copied from 11-19/1506r3)</vt:lpstr>
      <vt:lpstr>EBCS AP MIB Variables</vt:lpstr>
      <vt:lpstr>EBCS AP MLME SAP interfaces</vt:lpstr>
      <vt:lpstr>EBCS receiver MLME SAP interfaces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135</cp:revision>
  <cp:lastPrinted>1601-01-01T00:00:00Z</cp:lastPrinted>
  <dcterms:created xsi:type="dcterms:W3CDTF">2019-03-11T15:18:40Z</dcterms:created>
  <dcterms:modified xsi:type="dcterms:W3CDTF">2021-06-03T12:48:45Z</dcterms:modified>
</cp:coreProperties>
</file>