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2" r:id="rId3"/>
    <p:sldId id="306" r:id="rId4"/>
    <p:sldId id="313" r:id="rId5"/>
    <p:sldId id="314" r:id="rId6"/>
    <p:sldId id="315" r:id="rId7"/>
    <p:sldId id="316" r:id="rId8"/>
    <p:sldId id="319" r:id="rId9"/>
    <p:sldId id="310" r:id="rId10"/>
    <p:sldId id="318" r:id="rId11"/>
    <p:sldId id="32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802.11-21/0894r1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Access for Latency Sensitive Traffic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2021-05-18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00818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Li-Hsiang Sun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Li-Hsiang.Sun@sony.com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8F7D-9BDE-4493-9F7B-A9BAEE16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B7D36-C948-4152-A93F-23714D23E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that in R1: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During a R-TWT SP, a member STA of the R-TWT SP can access the channel and share TXOP with the R-TWT scheduling AP.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AF8F6-2ABE-4598-8684-4A7A63EB67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6E4B5-0B51-477B-A497-34902241DE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557935-3667-4F96-B254-B445B24DC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107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8F7D-9BDE-4493-9F7B-A9BAEE16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B7D36-C948-4152-A93F-23714D23E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[1] </a:t>
            </a:r>
            <a:r>
              <a:rPr lang="en-US" sz="1800" dirty="0" err="1"/>
              <a:t>Könings</a:t>
            </a:r>
            <a:r>
              <a:rPr lang="en-US" sz="1800" dirty="0"/>
              <a:t>, Bastian, et al. "Channel switch and quiet attack: New DoS attacks exploiting the 802.11 standard." 2009 IEEE 34th Conference on Local Computer Networks. IEEE, 2009.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AF8F6-2ABE-4598-8684-4A7A63EB67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6E4B5-0B51-477B-A497-34902241DE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557935-3667-4F96-B254-B445B24DC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55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53A1FE-9A9C-49C2-B1FD-6AC8E9F767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799" y="1981200"/>
          <a:ext cx="7770810" cy="190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5">
                  <a:extLst>
                    <a:ext uri="{9D8B030D-6E8A-4147-A177-3AD203B41FA5}">
                      <a16:colId xmlns:a16="http://schemas.microsoft.com/office/drawing/2014/main" val="2724094437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2415909079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443576650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1872204544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3592263890"/>
                    </a:ext>
                  </a:extLst>
                </a:gridCol>
                <a:gridCol w="1295135">
                  <a:extLst>
                    <a:ext uri="{9D8B030D-6E8A-4147-A177-3AD203B41FA5}">
                      <a16:colId xmlns:a16="http://schemas.microsoft.com/office/drawing/2014/main" val="342315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Commenter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Clause Number(C)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Change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Assignee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1870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5880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Liangxiao Xin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35.6.4.1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every legacy STA will respect quiet element. More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mechainsms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other than quiet element is needed to enhance the medium access protection during a restricted TWT service period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During a restricted TWT SP, the scheduling AP may not respond to a RTS whose TXOP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overlapps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with a R-TWT SP from a STA which is not a member of the restricted TWT.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Chunyu Hu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5268625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CBAEFC-71DE-4821-B5D5-EA208A7C95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F7CAB-84D8-4CF7-ABE9-693C8A34AA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42E78-3EC6-4E58-BC87-73915F04E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32726BF-17C7-4F15-AC7A-F12A6E21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Comments</a:t>
            </a:r>
          </a:p>
        </p:txBody>
      </p:sp>
    </p:spTree>
    <p:extLst>
      <p:ext uri="{BB962C8B-B14F-4D97-AF65-F5344CB8AC3E}">
        <p14:creationId xmlns:p14="http://schemas.microsoft.com/office/powerpoint/2010/main" val="377839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19F8-111D-4653-8E63-47AA82B1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3BB4-BB13-450C-B942-D8873F95F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7654-FB0D-477E-8CEB-BBA8560B85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05744-B5A9-4D7E-96BF-71DF625AE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2F1A49-346D-4960-9B7D-4CDDEA44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group has agreed on using R-TWT and quiet interval to provide more predictable latency performance for latency sensitive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a R-TWT SP, R-TWT member STAs should be prioritized to transmit latency sensitive traffic.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Other STAs may not enter quiet during R-TWT SP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 weak protection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Quiet element is not implemented if device does not operate on DFS channel (e.g., U-NII)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Miss the latest update of the quiet interval (e.g., miss quiet element in beacon)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It is optional for AP to schedule quiet interval during the first TU of the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EHT STAs may ignore the quiet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Other STAs will access channel during R-TWT SP and harm the latency performance of latency sensitive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we discuss the channel access during the R-TWT SP to protect channel resource for latency sensitive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tools are needed to protect R-TWT SP besides quiet interval.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644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8180-0273-46AF-841E-A19804E5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under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AAF0D-88B1-486F-A443-3B0520A9ED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4BB9C-FE7A-4142-A947-68F637A200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D1768D-23B4-4095-A88C-0055C27F54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26FBC3F-41D1-4621-B734-502E749C5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the R-TWT SP, the STA can be classified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scheduled STA (member or not member) </a:t>
            </a:r>
            <a:r>
              <a:rPr lang="en-US" sz="1400" dirty="0">
                <a:sym typeface="Wingdings" panose="05000000000000000000" pitchFamily="2" charset="2"/>
              </a:rPr>
              <a:t> support R-TWT operation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Non-R-TWT scheduled STA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We propose the methods to protect R-TWT SP from n</a:t>
            </a:r>
            <a:r>
              <a:rPr lang="en-US" sz="1800" dirty="0"/>
              <a:t>on-R-TWT scheduled STA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3BCF06-F144-4C32-A120-32FDA8DFE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949" y="3733800"/>
            <a:ext cx="786626" cy="782950"/>
          </a:xfrm>
          <a:prstGeom prst="rect">
            <a:avLst/>
          </a:prstGeom>
        </p:spPr>
      </p:pic>
      <p:pic>
        <p:nvPicPr>
          <p:cNvPr id="1032" name="Picture 8" descr="PlayStation VR | The VR gaming system for PS4 | PlayStation">
            <a:extLst>
              <a:ext uri="{FF2B5EF4-FFF2-40B4-BE49-F238E27FC236}">
                <a16:creationId xmlns:a16="http://schemas.microsoft.com/office/drawing/2014/main" id="{12CB78A2-F443-4639-AC5E-9E09EEB58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687" y="4946178"/>
            <a:ext cx="738588" cy="57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ony PlayStation 5: How to buy, price, preorder, release date - Business  Insider">
            <a:extLst>
              <a:ext uri="{FF2B5EF4-FFF2-40B4-BE49-F238E27FC236}">
                <a16:creationId xmlns:a16="http://schemas.microsoft.com/office/drawing/2014/main" id="{1198504F-CD97-4AAA-AA8B-E51786E58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439" y="4648200"/>
            <a:ext cx="986804" cy="74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3FE4F4-6830-4CA0-88E0-19A07CAA857F}"/>
              </a:ext>
            </a:extLst>
          </p:cNvPr>
          <p:cNvSpPr txBox="1"/>
          <p:nvPr/>
        </p:nvSpPr>
        <p:spPr>
          <a:xfrm>
            <a:off x="3048000" y="4357309"/>
            <a:ext cx="1386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R-TWT scheduling  AP</a:t>
            </a:r>
          </a:p>
        </p:txBody>
      </p:sp>
      <p:pic>
        <p:nvPicPr>
          <p:cNvPr id="30" name="Picture 32" descr="Laptop Notebook PNG Transparent Background, Free Download #6747 -  FreeIconsPNG">
            <a:extLst>
              <a:ext uri="{FF2B5EF4-FFF2-40B4-BE49-F238E27FC236}">
                <a16:creationId xmlns:a16="http://schemas.microsoft.com/office/drawing/2014/main" id="{A13947AB-9F6B-47DA-9BA5-165C61D45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079" y="4332460"/>
            <a:ext cx="883121" cy="52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47E279A-1CAA-4D48-8551-8E039E8E7157}"/>
              </a:ext>
            </a:extLst>
          </p:cNvPr>
          <p:cNvSpPr txBox="1"/>
          <p:nvPr/>
        </p:nvSpPr>
        <p:spPr>
          <a:xfrm>
            <a:off x="1373878" y="5445507"/>
            <a:ext cx="1750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R-TWT member STA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(AR/VR)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AED283-D507-438C-A434-7E64158202C3}"/>
              </a:ext>
            </a:extLst>
          </p:cNvPr>
          <p:cNvSpPr txBox="1"/>
          <p:nvPr/>
        </p:nvSpPr>
        <p:spPr>
          <a:xfrm>
            <a:off x="4038600" y="5350122"/>
            <a:ext cx="2849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R-TWT scheduled STA, not member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(Online/cloud gaming)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F8FCBD-3DCE-48C4-9133-A28F0EDC1210}"/>
              </a:ext>
            </a:extLst>
          </p:cNvPr>
          <p:cNvSpPr txBox="1"/>
          <p:nvPr/>
        </p:nvSpPr>
        <p:spPr>
          <a:xfrm>
            <a:off x="6736997" y="4877508"/>
            <a:ext cx="1342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Non-R-TWT scheduled STA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BD2F6ED-C34E-4335-96D4-BD5977143C5D}"/>
              </a:ext>
            </a:extLst>
          </p:cNvPr>
          <p:cNvCxnSpPr>
            <a:cxnSpLocks/>
          </p:cNvCxnSpPr>
          <p:nvPr/>
        </p:nvCxnSpPr>
        <p:spPr bwMode="auto">
          <a:xfrm flipH="1">
            <a:off x="2640692" y="4409659"/>
            <a:ext cx="493392" cy="6548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F5805C1-796B-4DED-BE93-981C9AF738DA}"/>
              </a:ext>
            </a:extLst>
          </p:cNvPr>
          <p:cNvCxnSpPr>
            <a:cxnSpLocks/>
          </p:cNvCxnSpPr>
          <p:nvPr/>
        </p:nvCxnSpPr>
        <p:spPr bwMode="auto">
          <a:xfrm>
            <a:off x="4357562" y="4382398"/>
            <a:ext cx="424414" cy="2658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07A1545-3C5C-4D41-96A8-A4BA648F4F2D}"/>
              </a:ext>
            </a:extLst>
          </p:cNvPr>
          <p:cNvCxnSpPr>
            <a:cxnSpLocks/>
          </p:cNvCxnSpPr>
          <p:nvPr/>
        </p:nvCxnSpPr>
        <p:spPr bwMode="auto">
          <a:xfrm>
            <a:off x="4434376" y="4183823"/>
            <a:ext cx="2379467" cy="3041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9776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R-TWT scheduling AP does not send an CTS in response to an RTS sent by non-R-TWT scheduled STA during a R-TWT SP.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solution could also apply to the R-TWT scheduled STAs that are not members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Open discussion: if non-R-TWT scheduled STA sends an RTS before the start of a R-TWT SP but the NAV duration of RTS overlaps that R-TWT SP, should R-TWT scheduling AP send CTS?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However, pre-11ax STA makes its own decision of sending RTS or not.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2EF86E7-1984-45E2-A978-1511CC7F3624}"/>
              </a:ext>
            </a:extLst>
          </p:cNvPr>
          <p:cNvGrpSpPr/>
          <p:nvPr/>
        </p:nvGrpSpPr>
        <p:grpSpPr>
          <a:xfrm>
            <a:off x="2179752" y="3000967"/>
            <a:ext cx="4859107" cy="961433"/>
            <a:chOff x="1918336" y="3715976"/>
            <a:chExt cx="5561012" cy="1417381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E3BD277-34C3-4A3E-B9B8-F3807B768CC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8000" y="4278868"/>
              <a:ext cx="44313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1785065-2486-459D-96A8-CDB969565408}"/>
                </a:ext>
              </a:extLst>
            </p:cNvPr>
            <p:cNvSpPr txBox="1"/>
            <p:nvPr/>
          </p:nvSpPr>
          <p:spPr>
            <a:xfrm>
              <a:off x="1960880" y="3739676"/>
              <a:ext cx="1307145" cy="528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R-TWT scheduling AP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2780A7D-10CF-4C5F-B96E-200906B900AA}"/>
                </a:ext>
              </a:extLst>
            </p:cNvPr>
            <p:cNvSpPr txBox="1"/>
            <p:nvPr/>
          </p:nvSpPr>
          <p:spPr>
            <a:xfrm>
              <a:off x="1918336" y="4374531"/>
              <a:ext cx="1370009" cy="528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Non-R-TWT scheduled STA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06E30A7-2341-4643-806E-D34D014351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9000" y="4027360"/>
              <a:ext cx="0" cy="89398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AF1A0C-260D-4637-8ED8-6720BA818AE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45948" y="4095236"/>
              <a:ext cx="0" cy="8261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FCE91C80-B72F-4428-B7FA-AA7C9F6206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9000" y="4753927"/>
              <a:ext cx="351694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29C8861-62AF-4AAF-8ACB-7B7D1B8A9AF4}"/>
                </a:ext>
              </a:extLst>
            </p:cNvPr>
            <p:cNvSpPr txBox="1"/>
            <p:nvPr/>
          </p:nvSpPr>
          <p:spPr>
            <a:xfrm>
              <a:off x="4419599" y="4709327"/>
              <a:ext cx="1600200" cy="424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R-TWT SP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1D4C446-DC59-4553-9360-92A5A89DC30E}"/>
                </a:ext>
              </a:extLst>
            </p:cNvPr>
            <p:cNvSpPr/>
            <p:nvPr/>
          </p:nvSpPr>
          <p:spPr bwMode="auto">
            <a:xfrm>
              <a:off x="3657600" y="4278867"/>
              <a:ext cx="773746" cy="3513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RTS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9093004-6EC3-43BC-89A2-BAEBD477720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72000" y="4027360"/>
              <a:ext cx="0" cy="25150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7AC212E-F18B-4637-B87F-7CC41787434E}"/>
                </a:ext>
              </a:extLst>
            </p:cNvPr>
            <p:cNvSpPr txBox="1"/>
            <p:nvPr/>
          </p:nvSpPr>
          <p:spPr>
            <a:xfrm>
              <a:off x="3886199" y="3715976"/>
              <a:ext cx="1916741" cy="411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AP does not send CTS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C128462-1D05-4A41-860E-F3C366B7E543}"/>
              </a:ext>
            </a:extLst>
          </p:cNvPr>
          <p:cNvGrpSpPr/>
          <p:nvPr/>
        </p:nvGrpSpPr>
        <p:grpSpPr>
          <a:xfrm>
            <a:off x="2052444" y="4785673"/>
            <a:ext cx="5037523" cy="1005527"/>
            <a:chOff x="2895600" y="5360259"/>
            <a:chExt cx="3589736" cy="91898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919F6E5-EF59-4888-BEB5-F85D425D075D}"/>
                </a:ext>
              </a:extLst>
            </p:cNvPr>
            <p:cNvGrpSpPr/>
            <p:nvPr/>
          </p:nvGrpSpPr>
          <p:grpSpPr>
            <a:xfrm>
              <a:off x="2895600" y="5360259"/>
              <a:ext cx="3589736" cy="729775"/>
              <a:chOff x="1420673" y="3393447"/>
              <a:chExt cx="6058675" cy="1332052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E968D721-8B53-4D0F-A55D-5F23DBECE2F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48000" y="4278868"/>
                <a:ext cx="443134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B266874-7DB8-46F6-90D5-B334DEA63A8F}"/>
                  </a:ext>
                </a:extLst>
              </p:cNvPr>
              <p:cNvSpPr txBox="1"/>
              <p:nvPr/>
            </p:nvSpPr>
            <p:spPr>
              <a:xfrm>
                <a:off x="1549292" y="3883223"/>
                <a:ext cx="1718735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R-TWT scheduling  AP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730FFEA-C0E9-4737-A0CA-CFA019AD527C}"/>
                  </a:ext>
                </a:extLst>
              </p:cNvPr>
              <p:cNvSpPr txBox="1"/>
              <p:nvPr/>
            </p:nvSpPr>
            <p:spPr>
              <a:xfrm>
                <a:off x="1420673" y="4340424"/>
                <a:ext cx="1867671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Non-R-TWT scheduled STA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C56EF0DD-90A4-435E-9623-6BE7A4B88993}"/>
                  </a:ext>
                </a:extLst>
              </p:cNvPr>
              <p:cNvCxnSpPr>
                <a:cxnSpLocks/>
                <a:stCxn id="37" idx="1"/>
              </p:cNvCxnSpPr>
              <p:nvPr/>
            </p:nvCxnSpPr>
            <p:spPr bwMode="auto">
              <a:xfrm>
                <a:off x="4759130" y="3923360"/>
                <a:ext cx="0" cy="61054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7DCF6609-C1A4-4A37-8960-51DD8EC028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945948" y="3883223"/>
                <a:ext cx="0" cy="66234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130BE9C7-B868-4882-BEA3-D075B6D14EC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759139" y="4038599"/>
                <a:ext cx="2186809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38B7133-328E-4B9B-B133-AF9FEE1C89FE}"/>
                  </a:ext>
                </a:extLst>
              </p:cNvPr>
              <p:cNvSpPr txBox="1"/>
              <p:nvPr/>
            </p:nvSpPr>
            <p:spPr>
              <a:xfrm>
                <a:off x="4759130" y="3730823"/>
                <a:ext cx="2186808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</a:rPr>
                  <a:t>R-TWT SP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89298ED2-8DBA-4559-89A5-88E58F0DA921}"/>
                  </a:ext>
                </a:extLst>
              </p:cNvPr>
              <p:cNvSpPr/>
              <p:nvPr/>
            </p:nvSpPr>
            <p:spPr bwMode="auto">
              <a:xfrm>
                <a:off x="3657601" y="4278868"/>
                <a:ext cx="773746" cy="3373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RTS</a:t>
                </a:r>
              </a:p>
            </p:txBody>
          </p: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F588B5BF-F991-47FD-B24A-F5E38948475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72000" y="3810000"/>
                <a:ext cx="0" cy="46886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10719A-ED26-460D-8F89-83D8A89C2F0E}"/>
                  </a:ext>
                </a:extLst>
              </p:cNvPr>
              <p:cNvSpPr txBox="1"/>
              <p:nvPr/>
            </p:nvSpPr>
            <p:spPr>
              <a:xfrm>
                <a:off x="3863775" y="3393447"/>
                <a:ext cx="1532300" cy="385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chemeClr val="tx1"/>
                    </a:solidFill>
                  </a:rPr>
                  <a:t>Should AP send CTS?</a:t>
                </a: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BA67D15-EA14-4F8E-A497-EDA1A7985D2A}"/>
                </a:ext>
              </a:extLst>
            </p:cNvPr>
            <p:cNvSpPr/>
            <p:nvPr/>
          </p:nvSpPr>
          <p:spPr bwMode="auto">
            <a:xfrm>
              <a:off x="4683374" y="6102218"/>
              <a:ext cx="955426" cy="1770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 dirty="0">
                  <a:solidFill>
                    <a:schemeClr val="tx1"/>
                  </a:solidFill>
                </a:rPr>
                <a:t>NAV (RTS)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179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Giving R-TWT member STAs higher priority to access the channel during their R-TWT SP than other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R-TWT scheduling AP and the member STAs contend the channel together during R-TWT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a member STA obtain the TXOP first, let the R-TWT scheduling AP arrange the transmissions during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R-TWT scheduling AP collects the QoS requirement of the latency sensitive traffic of all the member STAs to allocate the channel resources to those STAs during TXOP.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Increase the chance of winning the competition with non-R-TWT scheduled STAs, not only those associated with the R-TWT scheduling AP but also those associated with OBSS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Reduce the channel contention delay for all the latency sensitive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Finish latency sensitive traffic transmissions of multiple STAs during one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Help meet the QoS requirement of the latency sensitive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94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5914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R-TWT scheduling AP and member STAs contend the channel together during a R-TWT SP.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latency sensitive packets may arrive after the start time of R-TWT 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a member STA (e.g., STA2) obtains TXOP during a R-TWT SP, it sends a frame (e.g., CTS frame) to share its TXOP with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RA in CTS frame is set to a special address to indicate the TXOP sharing and NAV setting.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RA in CTS frame sent by any member STAs (e.g., STA1 and STA2) is the same.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AP receives the CTS frame or obtains the TXOP by itself, it takes over the TXOP and arranges the transmissions of all the member STAs.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2B5B12C-B9B4-4687-AFC8-7E4924535CC4}"/>
              </a:ext>
            </a:extLst>
          </p:cNvPr>
          <p:cNvGrpSpPr/>
          <p:nvPr/>
        </p:nvGrpSpPr>
        <p:grpSpPr>
          <a:xfrm>
            <a:off x="1828800" y="4810349"/>
            <a:ext cx="4927768" cy="1611034"/>
            <a:chOff x="1376790" y="3889420"/>
            <a:chExt cx="5871887" cy="191969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79AAB67-DAE5-4828-932E-BFA744011FED}"/>
                </a:ext>
              </a:extLst>
            </p:cNvPr>
            <p:cNvGrpSpPr/>
            <p:nvPr/>
          </p:nvGrpSpPr>
          <p:grpSpPr>
            <a:xfrm>
              <a:off x="2286000" y="4653743"/>
              <a:ext cx="4962677" cy="886180"/>
              <a:chOff x="2962121" y="5231720"/>
              <a:chExt cx="4216276" cy="88618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97385EB2-4EA4-464C-B7B9-4ABE33C2A21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62121" y="5231720"/>
                <a:ext cx="421498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995C0CE-AB32-4F9B-8DE0-B8AE837142D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63413" y="5674810"/>
                <a:ext cx="421498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2462B0ED-F69A-4E0F-8501-CB024701450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62121" y="6117900"/>
                <a:ext cx="421498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B2CCB-C140-4C0F-B3C3-AC279853B56B}"/>
                </a:ext>
              </a:extLst>
            </p:cNvPr>
            <p:cNvSpPr txBox="1"/>
            <p:nvPr/>
          </p:nvSpPr>
          <p:spPr>
            <a:xfrm>
              <a:off x="1376790" y="4487586"/>
              <a:ext cx="968850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R-TWT scheduling AP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3554D2-BF6C-4ACF-9C8B-893555525297}"/>
                </a:ext>
              </a:extLst>
            </p:cNvPr>
            <p:cNvSpPr txBox="1"/>
            <p:nvPr/>
          </p:nvSpPr>
          <p:spPr>
            <a:xfrm>
              <a:off x="1467589" y="4962608"/>
              <a:ext cx="869285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Member STA1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3C5B36C-C3D6-46F4-9DC2-873A65C51BE3}"/>
                </a:ext>
              </a:extLst>
            </p:cNvPr>
            <p:cNvSpPr txBox="1"/>
            <p:nvPr/>
          </p:nvSpPr>
          <p:spPr>
            <a:xfrm>
              <a:off x="1467589" y="5405697"/>
              <a:ext cx="869285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Member STA2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26612E6-31AA-4F8E-88D5-D6084500D07C}"/>
                </a:ext>
              </a:extLst>
            </p:cNvPr>
            <p:cNvSpPr/>
            <p:nvPr/>
          </p:nvSpPr>
          <p:spPr bwMode="auto">
            <a:xfrm>
              <a:off x="2894095" y="5272256"/>
              <a:ext cx="468410" cy="2684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800" dirty="0">
                  <a:solidFill>
                    <a:schemeClr val="tx1"/>
                  </a:solidFill>
                </a:rPr>
                <a:t>CTS</a:t>
              </a: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ADCAC77-0127-43C1-8F99-60DCCE6FB5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92571" y="4495800"/>
              <a:ext cx="288239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DFF1CF6-40A0-4DCE-8FD7-797D6D38C848}"/>
                </a:ext>
              </a:extLst>
            </p:cNvPr>
            <p:cNvSpPr txBox="1"/>
            <p:nvPr/>
          </p:nvSpPr>
          <p:spPr>
            <a:xfrm>
              <a:off x="3411812" y="4264968"/>
              <a:ext cx="2906681" cy="24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AP arranges DL/UL/P2P transmissions during TXOP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72C9B29-A7DC-47FB-95B6-FDC16A45796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51932" y="3930020"/>
              <a:ext cx="1382" cy="183252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5BBA0F-CCAD-4B56-82AC-37BB19E6EA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4962" y="4322507"/>
              <a:ext cx="0" cy="12694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38E175F-3302-44E1-8F8A-E4CA7F4629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92571" y="4322507"/>
              <a:ext cx="0" cy="127388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116C8EC-B2AE-4C5F-9F8C-C39D0903BF9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53314" y="4100578"/>
              <a:ext cx="426196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847B62-7F72-4839-9143-CC727E65AA3A}"/>
                </a:ext>
              </a:extLst>
            </p:cNvPr>
            <p:cNvSpPr txBox="1"/>
            <p:nvPr/>
          </p:nvSpPr>
          <p:spPr>
            <a:xfrm>
              <a:off x="4100769" y="3889420"/>
              <a:ext cx="2174193" cy="256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R-TWT SP</a:t>
              </a:r>
            </a:p>
          </p:txBody>
        </p: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9EE1AA86-8DFE-413F-BDBC-C601C5FA3548}"/>
                </a:ext>
              </a:extLst>
            </p:cNvPr>
            <p:cNvSpPr/>
            <p:nvPr/>
          </p:nvSpPr>
          <p:spPr bwMode="auto">
            <a:xfrm>
              <a:off x="2627254" y="443659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Parallelogram 27">
              <a:extLst>
                <a:ext uri="{FF2B5EF4-FFF2-40B4-BE49-F238E27FC236}">
                  <a16:creationId xmlns:a16="http://schemas.microsoft.com/office/drawing/2014/main" id="{AE5116E8-5887-4C5C-AF5B-F6711428BB4A}"/>
                </a:ext>
              </a:extLst>
            </p:cNvPr>
            <p:cNvSpPr/>
            <p:nvPr/>
          </p:nvSpPr>
          <p:spPr bwMode="auto">
            <a:xfrm>
              <a:off x="2743200" y="4436596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6F487909-D2F7-4ADF-880C-1EEA0C46ED74}"/>
                </a:ext>
              </a:extLst>
            </p:cNvPr>
            <p:cNvSpPr/>
            <p:nvPr/>
          </p:nvSpPr>
          <p:spPr bwMode="auto">
            <a:xfrm>
              <a:off x="2879543" y="4435813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Parallelogram 34">
              <a:extLst>
                <a:ext uri="{FF2B5EF4-FFF2-40B4-BE49-F238E27FC236}">
                  <a16:creationId xmlns:a16="http://schemas.microsoft.com/office/drawing/2014/main" id="{4FE13AE7-0922-4ED3-A630-6DC17D5154DF}"/>
                </a:ext>
              </a:extLst>
            </p:cNvPr>
            <p:cNvSpPr/>
            <p:nvPr/>
          </p:nvSpPr>
          <p:spPr bwMode="auto">
            <a:xfrm>
              <a:off x="2743200" y="487968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Parallelogram 35">
              <a:extLst>
                <a:ext uri="{FF2B5EF4-FFF2-40B4-BE49-F238E27FC236}">
                  <a16:creationId xmlns:a16="http://schemas.microsoft.com/office/drawing/2014/main" id="{46A8250D-4B6E-45C3-93E4-6FFFCC9ABB05}"/>
                </a:ext>
              </a:extLst>
            </p:cNvPr>
            <p:cNvSpPr/>
            <p:nvPr/>
          </p:nvSpPr>
          <p:spPr bwMode="auto">
            <a:xfrm>
              <a:off x="2873612" y="487968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Parallelogram 37">
              <a:extLst>
                <a:ext uri="{FF2B5EF4-FFF2-40B4-BE49-F238E27FC236}">
                  <a16:creationId xmlns:a16="http://schemas.microsoft.com/office/drawing/2014/main" id="{F1DE235A-CDAB-4126-9E96-48A61472D7BD}"/>
                </a:ext>
              </a:extLst>
            </p:cNvPr>
            <p:cNvSpPr/>
            <p:nvPr/>
          </p:nvSpPr>
          <p:spPr bwMode="auto">
            <a:xfrm>
              <a:off x="3002570" y="4879687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Parallelogram 40">
              <a:extLst>
                <a:ext uri="{FF2B5EF4-FFF2-40B4-BE49-F238E27FC236}">
                  <a16:creationId xmlns:a16="http://schemas.microsoft.com/office/drawing/2014/main" id="{9BB99A4B-7302-4802-9730-74F534CC30F2}"/>
                </a:ext>
              </a:extLst>
            </p:cNvPr>
            <p:cNvSpPr/>
            <p:nvPr/>
          </p:nvSpPr>
          <p:spPr bwMode="auto">
            <a:xfrm>
              <a:off x="2451932" y="5322776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51346E20-6D4A-4AB9-85E8-3C9D05B400F1}"/>
                </a:ext>
              </a:extLst>
            </p:cNvPr>
            <p:cNvSpPr/>
            <p:nvPr/>
          </p:nvSpPr>
          <p:spPr bwMode="auto">
            <a:xfrm>
              <a:off x="2584423" y="5322775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7E98E3F1-90BA-44FC-B038-40FBCF4386BC}"/>
                </a:ext>
              </a:extLst>
            </p:cNvPr>
            <p:cNvSpPr/>
            <p:nvPr/>
          </p:nvSpPr>
          <p:spPr bwMode="auto">
            <a:xfrm>
              <a:off x="2716475" y="5321992"/>
              <a:ext cx="168457" cy="217146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7BAF480-0EDD-458C-8928-07270FF342C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62505" y="4652960"/>
              <a:ext cx="0" cy="6192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EFA2DB8-33AB-4890-96D9-8D8ED14812A5}"/>
                </a:ext>
              </a:extLst>
            </p:cNvPr>
            <p:cNvSpPr txBox="1"/>
            <p:nvPr/>
          </p:nvSpPr>
          <p:spPr>
            <a:xfrm>
              <a:off x="3336658" y="4684597"/>
              <a:ext cx="1295084" cy="403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 obtains TXOP and shares it with AP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21AA8F2-C4E3-4515-93A8-F907AE4771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15280" y="3930020"/>
              <a:ext cx="0" cy="18325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7690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BE40-F3E0-4735-97FB-ED23F8E1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40E22-6994-4A57-BE2B-5D4A1479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R-TWT SP needs to be protected from the non-R-TWT STAs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R-TWT scheduling AP can refuse to send CTS when receiving RTS from a non-R-TWT STA during R-TWT 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R-TWT SP, R-TWT scheduling AP and member STAs should have higher priority to access the channel than other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R-TWT scheduling AP and member STAs contend the channel together.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When a member STA obtains the TXOP, let the R-TWT scheduling AP arrange the transmissions during </a:t>
            </a:r>
            <a:r>
              <a:rPr lang="en-US" sz="1400"/>
              <a:t>TXOP 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66728-FA8E-4347-959F-9DBBC70C6E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BE4E-696B-42D7-AEDA-07B453ED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C03D1E-E7B6-4805-9085-2EE096583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6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56856-2514-4A38-A727-FA4E6E3A8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A0DAE-383F-4281-857C-6AE9615D4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that in R1: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R-TWT scheduling AP may not send a CTS in response to an RTS from a STA which is not a member of the R-TWT SP during a R-TWT SP.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E71D7-6E69-4CE2-A965-7F72CB24B5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585FD-C8FA-4D38-99D2-0C4AEAC46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DD93DB-F8E4-4D4B-A64F-031FF736F4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933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97777</TotalTime>
  <Words>1094</Words>
  <Application>Microsoft Office PowerPoint</Application>
  <PresentationFormat>On-screen Show (4:3)</PresentationFormat>
  <Paragraphs>150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Channel Access for Latency Sensitive Traffic</vt:lpstr>
      <vt:lpstr>Related Comments</vt:lpstr>
      <vt:lpstr>Introduction</vt:lpstr>
      <vt:lpstr>Network under consideration</vt:lpstr>
      <vt:lpstr>Proposed Solution 1</vt:lpstr>
      <vt:lpstr>Proposed Solution 2</vt:lpstr>
      <vt:lpstr>Example</vt:lpstr>
      <vt:lpstr>Conclusion</vt:lpstr>
      <vt:lpstr>SP1</vt:lpstr>
      <vt:lpstr>SP2</vt:lpstr>
      <vt:lpstr>Reference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690</cp:revision>
  <cp:lastPrinted>1601-01-01T00:00:00Z</cp:lastPrinted>
  <dcterms:created xsi:type="dcterms:W3CDTF">2018-07-24T22:57:41Z</dcterms:created>
  <dcterms:modified xsi:type="dcterms:W3CDTF">2022-01-11T00:12:52Z</dcterms:modified>
</cp:coreProperties>
</file>