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530" r:id="rId6"/>
    <p:sldId id="531" r:id="rId7"/>
    <p:sldId id="532" r:id="rId8"/>
    <p:sldId id="533" r:id="rId9"/>
    <p:sldId id="535" r:id="rId10"/>
    <p:sldId id="53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  <p:cmAuthor id="2" name="Antonio de la Oliva" initials="AdlO" lastIdx="1" clrIdx="1">
    <p:extLst>
      <p:ext uri="{19B8F6BF-5375-455C-9EA6-DF929625EA0E}">
        <p15:presenceInfo xmlns:p15="http://schemas.microsoft.com/office/powerpoint/2012/main" userId="S::aoliva@it.uc3m.es::62d8fd50-3ea9-438a-8635-fc3c8143fbd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3" autoAdjust="0"/>
    <p:restoredTop sz="96327" autoAdjust="0"/>
  </p:normalViewPr>
  <p:slideViewPr>
    <p:cSldViewPr>
      <p:cViewPr varScale="1">
        <p:scale>
          <a:sx n="123" d="100"/>
          <a:sy n="123" d="100"/>
        </p:scale>
        <p:origin x="664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onio de la Oliva" userId="2c6e376b-f094-4c52-bf2a-2427b6195607" providerId="ADAL" clId="{E8DD2411-2C6B-6E48-A8D3-D552B7DCD974}"/>
    <pc:docChg chg="modMainMaster">
      <pc:chgData name="Antonio de la Oliva" userId="2c6e376b-f094-4c52-bf2a-2427b6195607" providerId="ADAL" clId="{E8DD2411-2C6B-6E48-A8D3-D552B7DCD974}" dt="2021-05-25T08:19:06.736" v="15"/>
      <pc:docMkLst>
        <pc:docMk/>
      </pc:docMkLst>
      <pc:sldMasterChg chg="addSp delSp modSp mod modSldLayout">
        <pc:chgData name="Antonio de la Oliva" userId="2c6e376b-f094-4c52-bf2a-2427b6195607" providerId="ADAL" clId="{E8DD2411-2C6B-6E48-A8D3-D552B7DCD974}" dt="2021-05-25T08:19:06.736" v="15"/>
        <pc:sldMasterMkLst>
          <pc:docMk/>
          <pc:sldMasterMk cId="0" sldId="2147483648"/>
        </pc:sldMasterMkLst>
        <pc:spChg chg="add del mod">
          <ac:chgData name="Antonio de la Oliva" userId="2c6e376b-f094-4c52-bf2a-2427b6195607" providerId="ADAL" clId="{E8DD2411-2C6B-6E48-A8D3-D552B7DCD974}" dt="2021-05-25T08:19:06.736" v="15"/>
          <ac:spMkLst>
            <pc:docMk/>
            <pc:sldMasterMk cId="0" sldId="2147483648"/>
            <ac:spMk id="2" creationId="{DC312129-CBAA-BC4F-9AF3-E7744E7E40C5}"/>
          </ac:spMkLst>
        </pc:spChg>
        <pc:spChg chg="mod">
          <ac:chgData name="Antonio de la Oliva" userId="2c6e376b-f094-4c52-bf2a-2427b6195607" providerId="ADAL" clId="{E8DD2411-2C6B-6E48-A8D3-D552B7DCD974}" dt="2021-05-25T08:18:56.696" v="1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ntonio de la Oliva" userId="2c6e376b-f094-4c52-bf2a-2427b6195607" providerId="ADAL" clId="{E8DD2411-2C6B-6E48-A8D3-D552B7DCD974}" dt="2021-05-25T08:19:00.125" v="12"/>
          <ac:spMkLst>
            <pc:docMk/>
            <pc:sldMasterMk cId="0" sldId="2147483648"/>
            <ac:spMk id="1025" creationId="{00000000-0000-0000-0000-000000000000}"/>
          </ac:spMkLst>
        </pc:spChg>
        <pc:sldLayoutChg chg="addSp delSp modSp mod">
          <pc:chgData name="Antonio de la Oliva" userId="2c6e376b-f094-4c52-bf2a-2427b6195607" providerId="ADAL" clId="{E8DD2411-2C6B-6E48-A8D3-D552B7DCD974}" dt="2021-05-25T08:18:47.553" v="2"/>
          <pc:sldLayoutMkLst>
            <pc:docMk/>
            <pc:sldMasterMk cId="0" sldId="2147483648"/>
            <pc:sldLayoutMk cId="0" sldId="2147483649"/>
          </pc:sldLayoutMkLst>
          <pc:spChg chg="add del mod">
            <ac:chgData name="Antonio de la Oliva" userId="2c6e376b-f094-4c52-bf2a-2427b6195607" providerId="ADAL" clId="{E8DD2411-2C6B-6E48-A8D3-D552B7DCD974}" dt="2021-05-25T08:18:47.553" v="2"/>
            <ac:spMkLst>
              <pc:docMk/>
              <pc:sldMasterMk cId="0" sldId="2147483648"/>
              <pc:sldLayoutMk cId="0" sldId="2147483649"/>
              <ac:spMk id="7" creationId="{0EF67261-61BA-C040-A0CE-5AE79EB0B5D2}"/>
            </ac:spMkLst>
          </pc:spChg>
        </pc:sldLayoutChg>
      </pc:sldMasterChg>
    </pc:docChg>
  </pc:docChgLst>
  <pc:docChgLst>
    <pc:chgData name="Antonio de la Oliva" userId="2c6e376b-f094-4c52-bf2a-2427b6195607" providerId="ADAL" clId="{396D58B7-5239-A448-ACEB-BC24DFEFA5A4}"/>
    <pc:docChg chg="custSel addSld modSld">
      <pc:chgData name="Antonio de la Oliva" userId="2c6e376b-f094-4c52-bf2a-2427b6195607" providerId="ADAL" clId="{396D58B7-5239-A448-ACEB-BC24DFEFA5A4}" dt="2021-05-31T06:51:21.756" v="1948" actId="20577"/>
      <pc:docMkLst>
        <pc:docMk/>
      </pc:docMkLst>
      <pc:sldChg chg="modSp new mod">
        <pc:chgData name="Antonio de la Oliva" userId="2c6e376b-f094-4c52-bf2a-2427b6195607" providerId="ADAL" clId="{396D58B7-5239-A448-ACEB-BC24DFEFA5A4}" dt="2021-05-31T06:51:21.756" v="1948" actId="20577"/>
        <pc:sldMkLst>
          <pc:docMk/>
          <pc:sldMk cId="2545184490" sldId="534"/>
        </pc:sldMkLst>
        <pc:spChg chg="mod">
          <ac:chgData name="Antonio de la Oliva" userId="2c6e376b-f094-4c52-bf2a-2427b6195607" providerId="ADAL" clId="{396D58B7-5239-A448-ACEB-BC24DFEFA5A4}" dt="2021-05-28T08:50:47.575" v="29" actId="20577"/>
          <ac:spMkLst>
            <pc:docMk/>
            <pc:sldMk cId="2545184490" sldId="534"/>
            <ac:spMk id="2" creationId="{0CCE23C7-0E71-9444-834D-604635A65334}"/>
          </ac:spMkLst>
        </pc:spChg>
        <pc:spChg chg="mod">
          <ac:chgData name="Antonio de la Oliva" userId="2c6e376b-f094-4c52-bf2a-2427b6195607" providerId="ADAL" clId="{396D58B7-5239-A448-ACEB-BC24DFEFA5A4}" dt="2021-05-31T06:51:21.756" v="1948" actId="20577"/>
          <ac:spMkLst>
            <pc:docMk/>
            <pc:sldMk cId="2545184490" sldId="534"/>
            <ac:spMk id="3" creationId="{D62EF990-9BCA-BB4E-A308-C1E25E8112B3}"/>
          </ac:spMkLst>
        </pc:spChg>
      </pc:sldChg>
      <pc:sldChg chg="modSp new mod">
        <pc:chgData name="Antonio de la Oliva" userId="2c6e376b-f094-4c52-bf2a-2427b6195607" providerId="ADAL" clId="{396D58B7-5239-A448-ACEB-BC24DFEFA5A4}" dt="2021-05-28T09:25:32.305" v="1619" actId="20577"/>
        <pc:sldMkLst>
          <pc:docMk/>
          <pc:sldMk cId="3042649377" sldId="535"/>
        </pc:sldMkLst>
        <pc:spChg chg="mod">
          <ac:chgData name="Antonio de la Oliva" userId="2c6e376b-f094-4c52-bf2a-2427b6195607" providerId="ADAL" clId="{396D58B7-5239-A448-ACEB-BC24DFEFA5A4}" dt="2021-05-28T08:55:03.632" v="693" actId="20577"/>
          <ac:spMkLst>
            <pc:docMk/>
            <pc:sldMk cId="3042649377" sldId="535"/>
            <ac:spMk id="2" creationId="{A4F99713-9703-F543-9CD9-51474EBBC175}"/>
          </ac:spMkLst>
        </pc:spChg>
        <pc:spChg chg="mod">
          <ac:chgData name="Antonio de la Oliva" userId="2c6e376b-f094-4c52-bf2a-2427b6195607" providerId="ADAL" clId="{396D58B7-5239-A448-ACEB-BC24DFEFA5A4}" dt="2021-05-28T09:25:32.305" v="1619" actId="20577"/>
          <ac:spMkLst>
            <pc:docMk/>
            <pc:sldMk cId="3042649377" sldId="535"/>
            <ac:spMk id="3" creationId="{873B44E2-26AD-0045-8787-9CB5F5EC221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469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802.11-21/891r1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TGbc</a:t>
            </a:r>
            <a:r>
              <a:rPr lang="en-US" dirty="0"/>
              <a:t> – Handovers in 802.11bc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283839"/>
              </p:ext>
            </p:extLst>
          </p:nvPr>
        </p:nvGraphicFramePr>
        <p:xfrm>
          <a:off x="1191154" y="2433637"/>
          <a:ext cx="9629245" cy="18440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dirty="0"/>
                        <a:t>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Oliva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InterDigital, UC3M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Avda.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Universidad 30, Leganes, Madrid, Spain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+34 91 6248803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aoliva@it.uc3m.es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Xiaofei Wang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InterDigital</a:t>
                      </a:r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Inc.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35671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Problem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Associated and un-associated STAs may be receiving an EBCS traffic stream while moving across different APs.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Several problems arise: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What neighbor AP is transmitting the EBCS traffic stream the STA is listening 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Content IDs may or may not be local to the AP (therefore need to listen to s</a:t>
            </a:r>
            <a:r>
              <a:rPr lang="en-US" dirty="0"/>
              <a:t>ome indication of it)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Providing a list of neighbor APs </a:t>
            </a:r>
            <a:r>
              <a:rPr lang="en-US" dirty="0"/>
              <a:t>increases substantially the overhead.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Consider 3 services, 4 APs, each AP needs to </a:t>
            </a:r>
            <a:r>
              <a:rPr lang="en-US" dirty="0" err="1"/>
              <a:t>tx</a:t>
            </a:r>
            <a:r>
              <a:rPr lang="en-US" dirty="0"/>
              <a:t> 4x48x3 bits (576bits).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 fixed list of </a:t>
            </a:r>
            <a:r>
              <a:rPr lang="en-US" dirty="0"/>
              <a:t>neighbors per service is not flexible enough to accommodate dynamic EBCS.</a:t>
            </a:r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461CB-A7F6-FB4C-8A79-EDCEACD5D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Possible solutions: the notion of Group 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9EEEA-146E-FF47-B4BF-BBABE76CA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One possible way of providing a low overhead indication of APs broadcasting the same services is a Group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Group ID: APs sharing the same Group ID are assume to have the same EBCS available.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Group ID can be transmitted as part of the EBCS Parameter element (beacons)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Group ID can be for example an Octet, therefore not adding a large overhead to the discovery system.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Group ID will help STAs to discover neighbor APs which can provide the EBCS.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73AAA6-53EE-A346-8A34-BFEA8B4782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B7EC2-7E95-2943-933D-FBD019F9C3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1E9EB6-27D0-B649-B19B-DE2672B3C8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7198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D6C13-EE30-5540-957A-1B675A0A8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Example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DDDF217-85E0-594B-BAEB-88E58707C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9" y="1445103"/>
            <a:ext cx="4874685" cy="46493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sz="1800" dirty="0"/>
              <a:t>STA starts receiving an EBCS traffic stream from EBCS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sz="1800" dirty="0"/>
              <a:t>This is done using standard procedure for un-associated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sz="1800" dirty="0"/>
              <a:t>The STA notes that the EBCS AP belongs to group with Group ID 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sz="1800" dirty="0"/>
              <a:t>When moving, it scans for EBCS APs.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sz="1600" dirty="0"/>
              <a:t>Two EBCS APs are discovered, one with Group ID 0 and another with Group ID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sz="1600" dirty="0"/>
              <a:t>STA known Group ID 1 will be able to provide the service, so it connects to it.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sz="1600" dirty="0"/>
              <a:t>Since Content ID may be different, it needs to discover the service list through e.g., Enhanced Broadcast Services ANQP-element, and maybe request it (using ANQP Request).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sz="1600" dirty="0"/>
              <a:t>It can also wait for EBCS Info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26A6BE-566F-8440-8F56-1697AF9BDE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E77BB-0476-6244-9F38-C9B98F73E7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2A7B70-388A-9E45-A523-106A594F17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2021</a:t>
            </a:r>
            <a:endParaRPr lang="en-GB" dirty="0"/>
          </a:p>
        </p:txBody>
      </p:sp>
      <p:pic>
        <p:nvPicPr>
          <p:cNvPr id="10" name="Picture 9" descr="Table&#10;&#10;Description automatically generated with medium confidence">
            <a:extLst>
              <a:ext uri="{FF2B5EF4-FFF2-40B4-BE49-F238E27FC236}">
                <a16:creationId xmlns:a16="http://schemas.microsoft.com/office/drawing/2014/main" id="{1510ABA1-0981-ED47-9DF7-803FBC527A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07174"/>
            <a:ext cx="5233881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982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C89DF-752B-5149-BBE9-E350C6B5E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Some other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93784-0DA3-DF44-9835-0400F1937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EBCS Info frame provides information on the transmitted EBCS or the available EBCS?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If an EBCS appears in the Info frame, do we assume the STA does not need to request for it?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If not, shall we signal that the EBCS is being transmitted?</a:t>
            </a:r>
            <a:r>
              <a:rPr lang="en-ES" dirty="0">
                <a:sym typeface="Wingdings" pitchFamily="2" charset="2"/>
              </a:rPr>
              <a:t>maybe through a bit in the EBCS Info frame</a:t>
            </a:r>
            <a:endParaRPr lang="en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29B22E-B2D6-5E43-BBCA-A4BA03F4EA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E782C-FDBA-6A48-B18E-CC8F0F8566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1FDD0A-F04A-D240-8805-E114AA2A79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3663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99713-9703-F543-9CD9-51474EBBC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Why do we need an indication of the EBCS provided by an AP in the handover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B44E2-26AD-0045-8787-9CB5F5EC2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sz="2000" dirty="0"/>
              <a:t>In the current case, when a STA wants to change AP it is receiving an EBCS from, it needs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sz="1800" dirty="0"/>
              <a:t>Check for APs nearby that support EBCS (check beacon or probe, EBCS Parameters element)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sz="1800" dirty="0"/>
              <a:t>Decide what AP to associate/listen to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ES" sz="1600" dirty="0"/>
              <a:t>Currently we do not have any mechanism to optimise this </a:t>
            </a:r>
            <a:r>
              <a:rPr lang="en-ES" sz="1600"/>
              <a:t>step in bc</a:t>
            </a:r>
            <a:r>
              <a:rPr lang="en-ES" sz="1600">
                <a:sym typeface="Wingdings" pitchFamily="2" charset="2"/>
              </a:rPr>
              <a:t> </a:t>
            </a:r>
            <a:r>
              <a:rPr lang="en-ES" sz="1600" dirty="0">
                <a:sym typeface="Wingdings" pitchFamily="2" charset="2"/>
              </a:rPr>
              <a:t>main idea of Group ID proposal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sz="1800" dirty="0">
                <a:sym typeface="Wingdings" pitchFamily="2" charset="2"/>
              </a:rPr>
              <a:t>Gain knowledge of the EBCS available in the new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itchFamily="2" charset="2"/>
              </a:rPr>
              <a:t>W</a:t>
            </a:r>
            <a:r>
              <a:rPr lang="en-ES" sz="1600" dirty="0">
                <a:sym typeface="Wingdings" pitchFamily="2" charset="2"/>
              </a:rPr>
              <a:t>aiting for EBCS Info frame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ES" sz="1400" dirty="0">
                <a:sym typeface="Wingdings" pitchFamily="2" charset="2"/>
              </a:rPr>
              <a:t>If we assume Hitoshi proposal (certificate linked to Content ID), the Info frame will guarantee you the EBCS is the same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ES" sz="1400" dirty="0">
                <a:sym typeface="Wingdings" pitchFamily="2" charset="2"/>
              </a:rPr>
              <a:t>Need to wait for an Info frame, it can be long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ES" sz="1600" dirty="0">
                <a:sym typeface="Wingdings" pitchFamily="2" charset="2"/>
              </a:rPr>
              <a:t>Requesting using Enhanced Broadcast Service ANQP-element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ES" sz="1400" dirty="0">
                <a:sym typeface="Wingdings" pitchFamily="2" charset="2"/>
              </a:rPr>
              <a:t>Since Content ID is local, may not provide guarantees of the same EBCS.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sz="1800" dirty="0">
                <a:sym typeface="Wingdings" pitchFamily="2" charset="2"/>
              </a:rPr>
              <a:t>If the EBCS is not available, try again with a differ</a:t>
            </a:r>
            <a:r>
              <a:rPr lang="en-US" sz="1800" dirty="0">
                <a:sym typeface="Wingdings" pitchFamily="2" charset="2"/>
              </a:rPr>
              <a:t>e</a:t>
            </a:r>
            <a:r>
              <a:rPr lang="en-ES" sz="1800" dirty="0">
                <a:sym typeface="Wingdings" pitchFamily="2" charset="2"/>
              </a:rPr>
              <a:t>nt AP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E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B2A22C-439E-BF42-8E03-0B6A3559B4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A7BCF-C469-EA45-960F-F5CECF9132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3EB7FA-DA50-3E4F-B630-8D478BE79D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649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E23C7-0E71-9444-834D-604635A65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Group ID != ESSID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EF990-9BCA-BB4E-A308-C1E25E811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Group ID indicates the set of APs sharing the same available EBCS.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May have APs with different ESSID exposing the same EBCS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</a:t>
            </a:r>
            <a:r>
              <a:rPr lang="en-ES" dirty="0"/>
              <a:t>.g., in Europe we have a common academic network, called eduroam. At my University </a:t>
            </a:r>
            <a:r>
              <a:rPr lang="en-ES" u="sng" dirty="0"/>
              <a:t>some</a:t>
            </a:r>
            <a:r>
              <a:rPr lang="en-ES" dirty="0"/>
              <a:t> of the APs for eduroam and the university network are the same.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ES" dirty="0"/>
              <a:t>Same set of EBCS can be made available at both networks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ES" dirty="0"/>
              <a:t>Using ESSID to select the AP for EBCS consumption, will lock you out of one of the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May have APs with different ESSID exposing different EBCS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E.g., you have a network of multiple APs with same ESSID but only some of them provide EBCS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ES" dirty="0"/>
              <a:t>Administrative behavior enforced due to the need of different security levels (just example reason)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30A1D9-565E-4E46-8C5C-E840F21629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311D3-D34E-1242-A00F-10AA28F57D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2F7458-89D8-D743-B06E-25BA31094F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184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0CD0A2DA8E4A4A8E40C35B447A21AA" ma:contentTypeVersion="8" ma:contentTypeDescription="Create a new document." ma:contentTypeScope="" ma:versionID="39cdb3bf5b57ec07e85692b4e8ac34ac">
  <xsd:schema xmlns:xsd="http://www.w3.org/2001/XMLSchema" xmlns:xs="http://www.w3.org/2001/XMLSchema" xmlns:p="http://schemas.microsoft.com/office/2006/metadata/properties" xmlns:ns2="587d09ef-5104-44b8-81a6-a4ab0ec6034f" targetNamespace="http://schemas.microsoft.com/office/2006/metadata/properties" ma:root="true" ma:fieldsID="a5fe4768cf7547533320dbd658592b34" ns2:_="">
    <xsd:import namespace="587d09ef-5104-44b8-81a6-a4ab0ec603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7d09ef-5104-44b8-81a6-a4ab0ec603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32E9DB-4934-4870-8100-3F72A54B59B7}">
  <ds:schemaRefs>
    <ds:schemaRef ds:uri="http://purl.org/dc/elements/1.1/"/>
    <ds:schemaRef ds:uri="http://purl.org/dc/dcmitype/"/>
    <ds:schemaRef ds:uri="587d09ef-5104-44b8-81a6-a4ab0ec6034f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0A92FFF-F4F9-4AE0-8EE0-0B0261035A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7d09ef-5104-44b8-81a6-a4ab0ec603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92B09C1-AFD4-4F59-B2D0-4B2FE5D2AF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</TotalTime>
  <Words>855</Words>
  <Application>Microsoft Macintosh PowerPoint</Application>
  <PresentationFormat>Widescreen</PresentationFormat>
  <Paragraphs>96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Office Theme</vt:lpstr>
      <vt:lpstr>TGbc – Handovers in 802.11bc</vt:lpstr>
      <vt:lpstr>Problem</vt:lpstr>
      <vt:lpstr>Possible solutions: the notion of Group ID</vt:lpstr>
      <vt:lpstr>Example</vt:lpstr>
      <vt:lpstr>Some other questions</vt:lpstr>
      <vt:lpstr>Why do we need an indication of the EBCS provided by an AP in the handover case</vt:lpstr>
      <vt:lpstr>Group ID != ESSID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Antonio de la Oliva</cp:lastModifiedBy>
  <cp:revision>906</cp:revision>
  <cp:lastPrinted>1601-01-01T00:00:00Z</cp:lastPrinted>
  <dcterms:created xsi:type="dcterms:W3CDTF">2018-05-10T16:45:22Z</dcterms:created>
  <dcterms:modified xsi:type="dcterms:W3CDTF">2021-06-01T13:30:36Z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0x010100D90CD0A2DA8E4A4A8E40C35B447A21AA</vt:lpwstr>
  </property>
</Properties>
</file>