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89" r:id="rId4"/>
    <p:sldId id="392" r:id="rId5"/>
    <p:sldId id="391" r:id="rId6"/>
    <p:sldId id="386" r:id="rId7"/>
    <p:sldId id="382" r:id="rId8"/>
    <p:sldId id="355" r:id="rId9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5099" autoAdjust="0"/>
  </p:normalViewPr>
  <p:slideViewPr>
    <p:cSldViewPr>
      <p:cViewPr varScale="1">
        <p:scale>
          <a:sx n="112" d="100"/>
          <a:sy n="112" d="100"/>
        </p:scale>
        <p:origin x="107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B620CDF5-7E03-48D5-A529-91D43274972A}"/>
    <pc:docChg chg="custSel addSld modSld sldOrd modMainMaster">
      <pc:chgData name="김 용호" userId="ca7f1c2ee546dcc2" providerId="LiveId" clId="{B620CDF5-7E03-48D5-A529-91D43274972A}" dt="2021-11-21T02:45:47.331" v="408" actId="20577"/>
      <pc:docMkLst>
        <pc:docMk/>
      </pc:docMkLst>
      <pc:sldChg chg="modSp mod">
        <pc:chgData name="김 용호" userId="ca7f1c2ee546dcc2" providerId="LiveId" clId="{B620CDF5-7E03-48D5-A529-91D43274972A}" dt="2021-11-21T02:45:24.294" v="377" actId="20577"/>
        <pc:sldMkLst>
          <pc:docMk/>
          <pc:sldMk cId="2501565848" sldId="269"/>
        </pc:sldMkLst>
        <pc:spChg chg="mod">
          <ac:chgData name="김 용호" userId="ca7f1c2ee546dcc2" providerId="LiveId" clId="{B620CDF5-7E03-48D5-A529-91D43274972A}" dt="2021-11-21T02:45:24.294" v="377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B620CDF5-7E03-48D5-A529-91D43274972A}" dt="2021-11-21T02:44:41.647" v="374" actId="20577"/>
        <pc:sldMkLst>
          <pc:docMk/>
          <pc:sldMk cId="279510565" sldId="382"/>
        </pc:sldMkLst>
        <pc:spChg chg="mod">
          <ac:chgData name="김 용호" userId="ca7f1c2ee546dcc2" providerId="LiveId" clId="{B620CDF5-7E03-48D5-A529-91D43274972A}" dt="2021-11-21T02:44:41.647" v="374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modSp mod">
        <pc:chgData name="김 용호" userId="ca7f1c2ee546dcc2" providerId="LiveId" clId="{B620CDF5-7E03-48D5-A529-91D43274972A}" dt="2021-11-21T02:41:46.958" v="150" actId="1076"/>
        <pc:sldMkLst>
          <pc:docMk/>
          <pc:sldMk cId="1446634000" sldId="391"/>
        </pc:sldMkLst>
        <pc:spChg chg="mod">
          <ac:chgData name="김 용호" userId="ca7f1c2ee546dcc2" providerId="LiveId" clId="{B620CDF5-7E03-48D5-A529-91D43274972A}" dt="2021-11-21T02:41:41.847" v="148" actId="20577"/>
          <ac:spMkLst>
            <pc:docMk/>
            <pc:sldMk cId="1446634000" sldId="391"/>
            <ac:spMk id="3" creationId="{00000000-0000-0000-0000-000000000000}"/>
          </ac:spMkLst>
        </pc:spChg>
        <pc:picChg chg="mod">
          <ac:chgData name="김 용호" userId="ca7f1c2ee546dcc2" providerId="LiveId" clId="{B620CDF5-7E03-48D5-A529-91D43274972A}" dt="2021-11-21T02:41:46.958" v="150" actId="1076"/>
          <ac:picMkLst>
            <pc:docMk/>
            <pc:sldMk cId="1446634000" sldId="391"/>
            <ac:picMk id="6" creationId="{B8523876-00FA-4831-A71A-815FEE551E95}"/>
          </ac:picMkLst>
        </pc:picChg>
      </pc:sldChg>
      <pc:sldChg chg="addSp delSp modSp add mod ord">
        <pc:chgData name="김 용호" userId="ca7f1c2ee546dcc2" providerId="LiveId" clId="{B620CDF5-7E03-48D5-A529-91D43274972A}" dt="2021-11-21T02:44:12.598" v="349" actId="20577"/>
        <pc:sldMkLst>
          <pc:docMk/>
          <pc:sldMk cId="1576274218" sldId="392"/>
        </pc:sldMkLst>
        <pc:spChg chg="mod">
          <ac:chgData name="김 용호" userId="ca7f1c2ee546dcc2" providerId="LiveId" clId="{B620CDF5-7E03-48D5-A529-91D43274972A}" dt="2021-11-21T02:31:24.458" v="33" actId="20577"/>
          <ac:spMkLst>
            <pc:docMk/>
            <pc:sldMk cId="1576274218" sldId="392"/>
            <ac:spMk id="2" creationId="{00000000-0000-0000-0000-000000000000}"/>
          </ac:spMkLst>
        </pc:spChg>
        <pc:spChg chg="mod">
          <ac:chgData name="김 용호" userId="ca7f1c2ee546dcc2" providerId="LiveId" clId="{B620CDF5-7E03-48D5-A529-91D43274972A}" dt="2021-11-21T02:44:12.598" v="349" actId="20577"/>
          <ac:spMkLst>
            <pc:docMk/>
            <pc:sldMk cId="1576274218" sldId="392"/>
            <ac:spMk id="3" creationId="{00000000-0000-0000-0000-000000000000}"/>
          </ac:spMkLst>
        </pc:spChg>
        <pc:picChg chg="add mod">
          <ac:chgData name="김 용호" userId="ca7f1c2ee546dcc2" providerId="LiveId" clId="{B620CDF5-7E03-48D5-A529-91D43274972A}" dt="2021-11-21T02:41:56.581" v="165" actId="1076"/>
          <ac:picMkLst>
            <pc:docMk/>
            <pc:sldMk cId="1576274218" sldId="392"/>
            <ac:picMk id="5" creationId="{D275A301-3582-4F37-928C-C3F4761FD6D9}"/>
          </ac:picMkLst>
        </pc:picChg>
        <pc:picChg chg="del">
          <ac:chgData name="김 용호" userId="ca7f1c2ee546dcc2" providerId="LiveId" clId="{B620CDF5-7E03-48D5-A529-91D43274972A}" dt="2021-11-21T02:31:44.270" v="34" actId="478"/>
          <ac:picMkLst>
            <pc:docMk/>
            <pc:sldMk cId="1576274218" sldId="392"/>
            <ac:picMk id="6" creationId="{B8523876-00FA-4831-A71A-815FEE551E95}"/>
          </ac:picMkLst>
        </pc:picChg>
      </pc:sldChg>
      <pc:sldMasterChg chg="modSp mod">
        <pc:chgData name="김 용호" userId="ca7f1c2ee546dcc2" providerId="LiveId" clId="{B620CDF5-7E03-48D5-A529-91D43274972A}" dt="2021-11-21T02:45:47.331" v="408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B620CDF5-7E03-48D5-A529-91D43274972A}" dt="2021-11-21T02:45:47.331" v="408" actId="20577"/>
          <ac:spMkLst>
            <pc:docMk/>
            <pc:sldMasterMk cId="3903101786" sldId="2147483660"/>
            <ac:spMk id="10" creationId="{00000000-0000-0000-0000-000000000000}"/>
          </ac:spMkLst>
        </pc:spChg>
        <pc:spChg chg="mod">
          <ac:chgData name="김 용호" userId="ca7f1c2ee546dcc2" providerId="LiveId" clId="{B620CDF5-7E03-48D5-A529-91D43274972A}" dt="2021-11-21T01:41:20.692" v="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B620CDF5-7E03-48D5-A529-91D43274972A}" dt="2021-11-21T02:45:37.398" v="386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097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40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572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Ronny Yongho Kim,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0885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Considerations on Soft AP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2021-11-20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5D9C790-588B-47EE-976B-E5597F59A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321058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2883670" progId="Word.Document.8">
                  <p:embed/>
                </p:oleObj>
              </mc:Choice>
              <mc:Fallback>
                <p:oleObj name="Document" r:id="rId3" imgW="8213470" imgH="288367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5D9C790-588B-47EE-976B-E5597F59A8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For battery powered AP (Soft AP), power saving can be beneficial as discussed in [1]</a:t>
            </a:r>
          </a:p>
          <a:p>
            <a:r>
              <a:rPr lang="en-US" altLang="ko-KR" dirty="0"/>
              <a:t>When multi-link is concerned, power saving is more important for battery powered APs</a:t>
            </a:r>
          </a:p>
          <a:p>
            <a:r>
              <a:rPr lang="en-US" altLang="ko-KR" dirty="0"/>
              <a:t>When there is no STAs associated with a Soft AP, the Soft AP may be able to power down all links until STAs request to associate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There are several possible </a:t>
            </a:r>
            <a:r>
              <a:rPr lang="en-US" altLang="ko-KR" kern="0" dirty="0">
                <a:latin typeface="Times New Roman"/>
                <a:ea typeface="MS Gothic"/>
              </a:rPr>
              <a:t>Soft AP power saving procedures 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Implicit listening interval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TWT based power saving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Master link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</a:t>
            </a:r>
            <a:br>
              <a:rPr lang="en-US" altLang="ko-KR" dirty="0"/>
            </a:br>
            <a:r>
              <a:rPr lang="en-US" altLang="ko-KR" dirty="0"/>
              <a:t>(Implicit Listening Interval)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order for STAs to associate with APs of Soft AP MLD, APs stays awake for some time duration (implicit listening interval) after transmitting a Beacon frame </a:t>
            </a:r>
          </a:p>
          <a:p>
            <a:r>
              <a:rPr lang="en-US" altLang="ko-KR" sz="2000" dirty="0"/>
              <a:t>If there is a transmission from unassociated STAs, an AP of Soft AP MLD shall keep normal mode for a certain time duration   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ADF65C3-764B-42B1-8A77-1F07321B0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967"/>
            <a:ext cx="9144000" cy="272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0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(Timer</a:t>
            </a:r>
            <a:r>
              <a:rPr lang="ko-KR" altLang="en-US" dirty="0"/>
              <a:t> </a:t>
            </a:r>
            <a:r>
              <a:rPr lang="en-US" altLang="ko-KR" dirty="0"/>
              <a:t>Based)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order for STAs to associate with APs of Soft AP MLD, APs stay awake for some time duration (Timer Based) after transmitting a Beacon frame.</a:t>
            </a:r>
          </a:p>
          <a:p>
            <a:r>
              <a:rPr lang="en-US" altLang="ko-KR" sz="1800" dirty="0"/>
              <a:t>In order for AP to save more power, AP may indicate the waiting time allocation which is after a certain Beacon transmission,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275A301-3582-4F37-928C-C3F4761FD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2" y="4005064"/>
            <a:ext cx="9144000" cy="136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(TWT based)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order for STAs to associate with APs of Soft AP MLD, APs stays awake for some time duration (TWT based) after transmitting a Beacon frame. 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8523876-00FA-4831-A71A-815FEE551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920646"/>
            <a:ext cx="7560840" cy="355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Soft AP Power Saving (Master Link)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Soft AP can activate one link (Master link) and power off the other links or put them in power save mode</a:t>
            </a:r>
          </a:p>
          <a:p>
            <a:pPr lvl="1"/>
            <a:r>
              <a:rPr lang="en-US" altLang="ko-KR" sz="1600" dirty="0"/>
              <a:t>In Soft AP power save mode, soft AP may transmit Beacon frames for STAs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9285B39-2C7B-4B64-B70A-059F0B877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16424"/>
            <a:ext cx="9144000" cy="249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Battery powered power saving is important for Soft AP</a:t>
            </a:r>
          </a:p>
          <a:p>
            <a:pPr lvl="1"/>
            <a:r>
              <a:rPr lang="en-US" altLang="ko-KR" sz="1800" dirty="0"/>
              <a:t>Soft AP with multi-link may need efficient power saving methods</a:t>
            </a:r>
          </a:p>
          <a:p>
            <a:r>
              <a:rPr lang="en-US" altLang="ko-KR" sz="2400" dirty="0"/>
              <a:t>In this presentation, </a:t>
            </a:r>
            <a:r>
              <a:rPr lang="en-US" altLang="ko-KR" dirty="0"/>
              <a:t>various Soft AP power saving procedures were discussed</a:t>
            </a:r>
            <a:endParaRPr lang="en-US" altLang="ko-KR" sz="2400" dirty="0"/>
          </a:p>
          <a:p>
            <a:pPr lvl="1"/>
            <a:r>
              <a:rPr lang="en-US" altLang="ko-KR" dirty="0"/>
              <a:t>Implicit listening interval</a:t>
            </a:r>
          </a:p>
          <a:p>
            <a:pPr lvl="1"/>
            <a:r>
              <a:rPr lang="en-US" altLang="ko-KR" dirty="0"/>
              <a:t>TWT based power saving</a:t>
            </a:r>
          </a:p>
          <a:p>
            <a:pPr lvl="1"/>
            <a:r>
              <a:rPr lang="en-US" altLang="ko-KR" dirty="0"/>
              <a:t>Timer based power saving</a:t>
            </a:r>
          </a:p>
          <a:p>
            <a:pPr lvl="1"/>
            <a:r>
              <a:rPr lang="en-US" altLang="ko-KR" dirty="0"/>
              <a:t>Master link based power saving</a:t>
            </a:r>
          </a:p>
          <a:p>
            <a:r>
              <a:rPr lang="en-US" altLang="ko-KR" dirty="0"/>
              <a:t>Soft AP power saving may be considered in R2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11-20/1115r6 Multi-link for Battery Powered AP MLD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60255</TotalTime>
  <Words>380</Words>
  <Application>Microsoft Office PowerPoint</Application>
  <PresentationFormat>화면 슬라이드 쇼(4:3)</PresentationFormat>
  <Paragraphs>55</Paragraphs>
  <Slides>8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ML Soft AP Power Saving  (Implicit Listening Interval)</vt:lpstr>
      <vt:lpstr>ML Soft AP Power Saving (Timer Based)</vt:lpstr>
      <vt:lpstr>ML Soft AP Power Saving (TWT based)</vt:lpstr>
      <vt:lpstr>ML Soft AP Power Saving (Master Link)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1111</cp:revision>
  <cp:lastPrinted>2017-07-06T20:18:14Z</cp:lastPrinted>
  <dcterms:created xsi:type="dcterms:W3CDTF">2015-04-24T00:57:35Z</dcterms:created>
  <dcterms:modified xsi:type="dcterms:W3CDTF">2021-11-21T02:45:50Z</dcterms:modified>
</cp:coreProperties>
</file>