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9" r:id="rId2"/>
    <p:sldId id="362" r:id="rId3"/>
    <p:sldId id="389" r:id="rId4"/>
    <p:sldId id="391" r:id="rId5"/>
    <p:sldId id="386" r:id="rId6"/>
    <p:sldId id="382" r:id="rId7"/>
    <p:sldId id="355" r:id="rId8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5099" autoAdjust="0"/>
  </p:normalViewPr>
  <p:slideViewPr>
    <p:cSldViewPr>
      <p:cViewPr varScale="1">
        <p:scale>
          <a:sx n="96" d="100"/>
          <a:sy n="96" d="100"/>
        </p:scale>
        <p:origin x="571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F33CE1B6-DDC6-44ED-8D5A-E9AFBF6A327D}"/>
    <pc:docChg chg="undo redo custSel modSld">
      <pc:chgData name="김 용호" userId="ca7f1c2ee546dcc2" providerId="LiveId" clId="{F33CE1B6-DDC6-44ED-8D5A-E9AFBF6A327D}" dt="2021-05-22T02:18:37.447" v="37" actId="20577"/>
      <pc:docMkLst>
        <pc:docMk/>
      </pc:docMkLst>
      <pc:sldChg chg="addSp delSp modSp mod">
        <pc:chgData name="김 용호" userId="ca7f1c2ee546dcc2" providerId="LiveId" clId="{F33CE1B6-DDC6-44ED-8D5A-E9AFBF6A327D}" dt="2021-05-22T02:12:06.028" v="23"/>
        <pc:sldMkLst>
          <pc:docMk/>
          <pc:sldMk cId="2501565848" sldId="269"/>
        </pc:sldMkLst>
        <pc:graphicFrameChg chg="del mod">
          <ac:chgData name="김 용호" userId="ca7f1c2ee546dcc2" providerId="LiveId" clId="{F33CE1B6-DDC6-44ED-8D5A-E9AFBF6A327D}" dt="2021-05-22T02:11:59.055" v="21" actId="478"/>
          <ac:graphicFrameMkLst>
            <pc:docMk/>
            <pc:sldMk cId="2501565848" sldId="269"/>
            <ac:graphicFrameMk id="6" creationId="{00000000-0000-0000-0000-000000000000}"/>
          </ac:graphicFrameMkLst>
        </pc:graphicFrameChg>
        <pc:graphicFrameChg chg="add mod">
          <ac:chgData name="김 용호" userId="ca7f1c2ee546dcc2" providerId="LiveId" clId="{F33CE1B6-DDC6-44ED-8D5A-E9AFBF6A327D}" dt="2021-05-22T02:12:06.028" v="23"/>
          <ac:graphicFrameMkLst>
            <pc:docMk/>
            <pc:sldMk cId="2501565848" sldId="269"/>
            <ac:graphicFrameMk id="8" creationId="{65D9C790-588B-47EE-976B-E5597F59A8B8}"/>
          </ac:graphicFrameMkLst>
        </pc:graphicFrameChg>
      </pc:sldChg>
      <pc:sldChg chg="modSp mod">
        <pc:chgData name="김 용호" userId="ca7f1c2ee546dcc2" providerId="LiveId" clId="{F33CE1B6-DDC6-44ED-8D5A-E9AFBF6A327D}" dt="2021-05-22T02:11:55.365" v="19" actId="20577"/>
        <pc:sldMkLst>
          <pc:docMk/>
          <pc:sldMk cId="792840281" sldId="362"/>
        </pc:sldMkLst>
        <pc:spChg chg="mod">
          <ac:chgData name="김 용호" userId="ca7f1c2ee546dcc2" providerId="LiveId" clId="{F33CE1B6-DDC6-44ED-8D5A-E9AFBF6A327D}" dt="2021-05-22T02:11:55.365" v="19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F33CE1B6-DDC6-44ED-8D5A-E9AFBF6A327D}" dt="2021-05-22T02:18:37.447" v="37" actId="20577"/>
        <pc:sldMkLst>
          <pc:docMk/>
          <pc:sldMk cId="279510565" sldId="382"/>
        </pc:sldMkLst>
        <pc:spChg chg="mod">
          <ac:chgData name="김 용호" userId="ca7f1c2ee546dcc2" providerId="LiveId" clId="{F33CE1B6-DDC6-44ED-8D5A-E9AFBF6A327D}" dt="2021-05-22T02:18:37.447" v="37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F33CE1B6-DDC6-44ED-8D5A-E9AFBF6A327D}" dt="2021-05-22T02:08:35.918" v="7" actId="1076"/>
        <pc:sldMkLst>
          <pc:docMk/>
          <pc:sldMk cId="2625637699" sldId="386"/>
        </pc:sldMkLst>
        <pc:picChg chg="add mod">
          <ac:chgData name="김 용호" userId="ca7f1c2ee546dcc2" providerId="LiveId" clId="{F33CE1B6-DDC6-44ED-8D5A-E9AFBF6A327D}" dt="2021-05-22T02:08:35.918" v="7" actId="1076"/>
          <ac:picMkLst>
            <pc:docMk/>
            <pc:sldMk cId="2625637699" sldId="386"/>
            <ac:picMk id="5" creationId="{09285B39-2C7B-4B64-B70A-059F0B877B5E}"/>
          </ac:picMkLst>
        </pc:picChg>
        <pc:picChg chg="del">
          <ac:chgData name="김 용호" userId="ca7f1c2ee546dcc2" providerId="LiveId" clId="{F33CE1B6-DDC6-44ED-8D5A-E9AFBF6A327D}" dt="2021-05-22T02:08:33.256" v="5" actId="478"/>
          <ac:picMkLst>
            <pc:docMk/>
            <pc:sldMk cId="2625637699" sldId="386"/>
            <ac:picMk id="8" creationId="{75B9681F-E536-42D7-A272-FE90126924EB}"/>
          </ac:picMkLst>
        </pc:picChg>
      </pc:sldChg>
      <pc:sldChg chg="addSp delSp modSp mod">
        <pc:chgData name="김 용호" userId="ca7f1c2ee546dcc2" providerId="LiveId" clId="{F33CE1B6-DDC6-44ED-8D5A-E9AFBF6A327D}" dt="2021-05-22T02:08:09.863" v="4" actId="1076"/>
        <pc:sldMkLst>
          <pc:docMk/>
          <pc:sldMk cId="211502525" sldId="389"/>
        </pc:sldMkLst>
        <pc:picChg chg="add mod">
          <ac:chgData name="김 용호" userId="ca7f1c2ee546dcc2" providerId="LiveId" clId="{F33CE1B6-DDC6-44ED-8D5A-E9AFBF6A327D}" dt="2021-05-22T02:08:09.863" v="4" actId="1076"/>
          <ac:picMkLst>
            <pc:docMk/>
            <pc:sldMk cId="211502525" sldId="389"/>
            <ac:picMk id="5" creationId="{6ADF65C3-764B-42B1-8A77-1F07321B096F}"/>
          </ac:picMkLst>
        </pc:picChg>
        <pc:picChg chg="del">
          <ac:chgData name="김 용호" userId="ca7f1c2ee546dcc2" providerId="LiveId" clId="{F33CE1B6-DDC6-44ED-8D5A-E9AFBF6A327D}" dt="2021-05-22T02:08:06.798" v="2" actId="478"/>
          <ac:picMkLst>
            <pc:docMk/>
            <pc:sldMk cId="211502525" sldId="389"/>
            <ac:picMk id="7" creationId="{0B00254C-440F-44D0-924A-D2606E96E6C2}"/>
          </ac:picMkLst>
        </pc:picChg>
      </pc:sldChg>
    </pc:docChg>
  </pc:docChgLst>
  <pc:docChgLst>
    <pc:chgData name="김 용호" userId="ca7f1c2ee546dcc2" providerId="LiveId" clId="{396B310D-EA79-4A91-85A7-C975F633C1C2}"/>
    <pc:docChg chg="modSld modMainMaster">
      <pc:chgData name="김 용호" userId="ca7f1c2ee546dcc2" providerId="LiveId" clId="{396B310D-EA79-4A91-85A7-C975F633C1C2}" dt="2021-05-22T02:19:40.496" v="7" actId="20577"/>
      <pc:docMkLst>
        <pc:docMk/>
      </pc:docMkLst>
      <pc:sldChg chg="modSp mod">
        <pc:chgData name="김 용호" userId="ca7f1c2ee546dcc2" providerId="LiveId" clId="{396B310D-EA79-4A91-85A7-C975F633C1C2}" dt="2021-05-22T02:19:40.496" v="7" actId="20577"/>
        <pc:sldMkLst>
          <pc:docMk/>
          <pc:sldMk cId="2501565848" sldId="269"/>
        </pc:sldMkLst>
        <pc:spChg chg="mod">
          <ac:chgData name="김 용호" userId="ca7f1c2ee546dcc2" providerId="LiveId" clId="{396B310D-EA79-4A91-85A7-C975F633C1C2}" dt="2021-05-22T02:19:40.496" v="7" actId="20577"/>
          <ac:spMkLst>
            <pc:docMk/>
            <pc:sldMk cId="2501565848" sldId="269"/>
            <ac:spMk id="5" creationId="{00000000-0000-0000-0000-000000000000}"/>
          </ac:spMkLst>
        </pc:spChg>
      </pc:sldChg>
      <pc:sldMasterChg chg="modSp mod">
        <pc:chgData name="김 용호" userId="ca7f1c2ee546dcc2" providerId="LiveId" clId="{396B310D-EA79-4A91-85A7-C975F633C1C2}" dt="2021-05-22T02:19:36.108" v="5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396B310D-EA79-4A91-85A7-C975F633C1C2}" dt="2021-05-22T02:19:36.108" v="5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김 용호" userId="ca7f1c2ee546dcc2" providerId="LiveId" clId="{00E6713B-0503-4DD7-8B6A-9F9C5F150C06}"/>
    <pc:docChg chg="modSld modMainMaster">
      <pc:chgData name="김 용호" userId="ca7f1c2ee546dcc2" providerId="LiveId" clId="{00E6713B-0503-4DD7-8B6A-9F9C5F150C06}" dt="2021-05-04T21:32:58.858" v="311" actId="20577"/>
      <pc:docMkLst>
        <pc:docMk/>
      </pc:docMkLst>
      <pc:sldChg chg="modSp mod">
        <pc:chgData name="김 용호" userId="ca7f1c2ee546dcc2" providerId="LiveId" clId="{00E6713B-0503-4DD7-8B6A-9F9C5F150C06}" dt="2021-05-04T06:39:20.175" v="84" actId="20577"/>
        <pc:sldMkLst>
          <pc:docMk/>
          <pc:sldMk cId="2501565848" sldId="269"/>
        </pc:sldMkLst>
        <pc:spChg chg="mod">
          <ac:chgData name="김 용호" userId="ca7f1c2ee546dcc2" providerId="LiveId" clId="{00E6713B-0503-4DD7-8B6A-9F9C5F150C06}" dt="2021-05-04T06:39:20.175" v="8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5:00.751" v="51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00E6713B-0503-4DD7-8B6A-9F9C5F150C06}" dt="2021-05-04T06:34:02.749" v="3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00E6713B-0503-4DD7-8B6A-9F9C5F150C06}" dt="2021-05-04T21:32:58.858" v="311" actId="20577"/>
        <pc:sldMkLst>
          <pc:docMk/>
          <pc:sldMk cId="792840281" sldId="362"/>
        </pc:sldMkLst>
        <pc:spChg chg="mod">
          <ac:chgData name="김 용호" userId="ca7f1c2ee546dcc2" providerId="LiveId" clId="{00E6713B-0503-4DD7-8B6A-9F9C5F150C06}" dt="2021-05-04T21:32:58.858" v="311" actId="20577"/>
          <ac:spMkLst>
            <pc:docMk/>
            <pc:sldMk cId="792840281" sldId="362"/>
            <ac:spMk id="3" creationId="{00000000-0000-0000-0000-000000000000}"/>
          </ac:spMkLst>
        </pc:spChg>
      </pc:sldChg>
      <pc:sldMasterChg chg="modSp mod">
        <pc:chgData name="김 용호" userId="ca7f1c2ee546dcc2" providerId="LiveId" clId="{00E6713B-0503-4DD7-8B6A-9F9C5F150C06}" dt="2021-05-04T06:34:46.384" v="4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00E6713B-0503-4DD7-8B6A-9F9C5F150C06}" dt="2021-05-04T06:34:46.384" v="47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4:37.672" v="42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352925F3-CB51-424C-8560-16573183E0E7}"/>
    <pc:docChg chg="undo custSel addSld delSld modSld modMainMaster">
      <pc:chgData name="김 용호" userId="ca7f1c2ee546dcc2" providerId="LiveId" clId="{352925F3-CB51-424C-8560-16573183E0E7}" dt="2021-05-19T10:12:45.231" v="2664" actId="20577"/>
      <pc:docMkLst>
        <pc:docMk/>
      </pc:docMkLst>
      <pc:sldChg chg="modSp mod">
        <pc:chgData name="김 용호" userId="ca7f1c2ee546dcc2" providerId="LiveId" clId="{352925F3-CB51-424C-8560-16573183E0E7}" dt="2021-05-19T09:56:09.227" v="1068" actId="20577"/>
        <pc:sldMkLst>
          <pc:docMk/>
          <pc:sldMk cId="2501565848" sldId="269"/>
        </pc:sldMkLst>
        <pc:spChg chg="mod">
          <ac:chgData name="김 용호" userId="ca7f1c2ee546dcc2" providerId="LiveId" clId="{352925F3-CB51-424C-8560-16573183E0E7}" dt="2021-05-19T09:56:09.227" v="1068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352925F3-CB51-424C-8560-16573183E0E7}" dt="2021-05-19T08:35:11.575" v="3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1:47.344" v="2655"/>
        <pc:sldMkLst>
          <pc:docMk/>
          <pc:sldMk cId="2202316223" sldId="355"/>
        </pc:sldMkLst>
        <pc:spChg chg="mod">
          <ac:chgData name="김 용호" userId="ca7f1c2ee546dcc2" providerId="LiveId" clId="{352925F3-CB51-424C-8560-16573183E0E7}" dt="2021-05-19T10:11:47.344" v="2655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2:45.231" v="2664" actId="20577"/>
        <pc:sldMkLst>
          <pc:docMk/>
          <pc:sldMk cId="792840281" sldId="362"/>
        </pc:sldMkLst>
        <pc:spChg chg="mod">
          <ac:chgData name="김 용호" userId="ca7f1c2ee546dcc2" providerId="LiveId" clId="{352925F3-CB51-424C-8560-16573183E0E7}" dt="2021-05-19T10:12:45.231" v="2664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0:46.944" v="2652" actId="108"/>
        <pc:sldMkLst>
          <pc:docMk/>
          <pc:sldMk cId="279510565" sldId="382"/>
        </pc:sldMkLst>
        <pc:spChg chg="mod">
          <ac:chgData name="김 용호" userId="ca7f1c2ee546dcc2" providerId="LiveId" clId="{352925F3-CB51-424C-8560-16573183E0E7}" dt="2021-05-19T10:10:46.944" v="2652" actId="108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352925F3-CB51-424C-8560-16573183E0E7}" dt="2021-05-19T10:05:17.108" v="2035" actId="1076"/>
        <pc:sldMkLst>
          <pc:docMk/>
          <pc:sldMk cId="2625637699" sldId="386"/>
        </pc:sldMkLst>
        <pc:spChg chg="mod">
          <ac:chgData name="김 용호" userId="ca7f1c2ee546dcc2" providerId="LiveId" clId="{352925F3-CB51-424C-8560-16573183E0E7}" dt="2021-05-19T08:53:17.140" v="732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352925F3-CB51-424C-8560-16573183E0E7}" dt="2021-05-19T09:01:04.066" v="1048" actId="20577"/>
          <ac:spMkLst>
            <pc:docMk/>
            <pc:sldMk cId="2625637699" sldId="386"/>
            <ac:spMk id="3" creationId="{00000000-0000-0000-0000-000000000000}"/>
          </ac:spMkLst>
        </pc:spChg>
        <pc:spChg chg="add del mod">
          <ac:chgData name="김 용호" userId="ca7f1c2ee546dcc2" providerId="LiveId" clId="{352925F3-CB51-424C-8560-16573183E0E7}" dt="2021-05-19T08:58:02.415" v="874" actId="478"/>
          <ac:spMkLst>
            <pc:docMk/>
            <pc:sldMk cId="2625637699" sldId="386"/>
            <ac:spMk id="6" creationId="{91FEC92D-B862-4D99-9619-E31C2E04A87F}"/>
          </ac:spMkLst>
        </pc:spChg>
        <pc:graphicFrameChg chg="add mod">
          <ac:chgData name="김 용호" userId="ca7f1c2ee546dcc2" providerId="LiveId" clId="{352925F3-CB51-424C-8560-16573183E0E7}" dt="2021-05-19T10:05:17.108" v="2035" actId="1076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del">
          <ac:chgData name="김 용호" userId="ca7f1c2ee546dcc2" providerId="LiveId" clId="{352925F3-CB51-424C-8560-16573183E0E7}" dt="2021-05-19T08:57:50.285" v="869" actId="478"/>
          <ac:picMkLst>
            <pc:docMk/>
            <pc:sldMk cId="2625637699" sldId="386"/>
            <ac:picMk id="4" creationId="{00000000-0000-0000-0000-000000000000}"/>
          </ac:picMkLst>
        </pc:picChg>
        <pc:picChg chg="del">
          <ac:chgData name="김 용호" userId="ca7f1c2ee546dcc2" providerId="LiveId" clId="{352925F3-CB51-424C-8560-16573183E0E7}" dt="2021-05-19T08:57:52.670" v="870" actId="478"/>
          <ac:picMkLst>
            <pc:docMk/>
            <pc:sldMk cId="2625637699" sldId="386"/>
            <ac:picMk id="5" creationId="{00000000-0000-0000-0000-000000000000}"/>
          </ac:picMkLst>
        </pc:picChg>
      </pc:sldChg>
      <pc:sldChg chg="addSp delSp modSp new mod">
        <pc:chgData name="김 용호" userId="ca7f1c2ee546dcc2" providerId="LiveId" clId="{352925F3-CB51-424C-8560-16573183E0E7}" dt="2021-05-19T10:05:15.186" v="2034" actId="1076"/>
        <pc:sldMkLst>
          <pc:docMk/>
          <pc:sldMk cId="1025189688" sldId="387"/>
        </pc:sldMkLst>
        <pc:spChg chg="mod">
          <ac:chgData name="김 용호" userId="ca7f1c2ee546dcc2" providerId="LiveId" clId="{352925F3-CB51-424C-8560-16573183E0E7}" dt="2021-05-19T09:53:57.843" v="1051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352925F3-CB51-424C-8560-16573183E0E7}" dt="2021-05-19T10:05:11.473" v="2032" actId="404"/>
          <ac:spMkLst>
            <pc:docMk/>
            <pc:sldMk cId="1025189688" sldId="387"/>
            <ac:spMk id="3" creationId="{41251432-1398-4F6B-B214-7FCF014362D5}"/>
          </ac:spMkLst>
        </pc:spChg>
        <pc:spChg chg="add del mod">
          <ac:chgData name="김 용호" userId="ca7f1c2ee546dcc2" providerId="LiveId" clId="{352925F3-CB51-424C-8560-16573183E0E7}" dt="2021-05-19T10:01:03.017" v="1395" actId="478"/>
          <ac:spMkLst>
            <pc:docMk/>
            <pc:sldMk cId="1025189688" sldId="387"/>
            <ac:spMk id="4" creationId="{31E68384-F4E8-4ADC-8D7F-B47EAB553679}"/>
          </ac:spMkLst>
        </pc:spChg>
        <pc:graphicFrameChg chg="add mod">
          <ac:chgData name="김 용호" userId="ca7f1c2ee546dcc2" providerId="LiveId" clId="{352925F3-CB51-424C-8560-16573183E0E7}" dt="2021-05-19T10:05:15.186" v="2034" actId="1076"/>
          <ac:graphicFrameMkLst>
            <pc:docMk/>
            <pc:sldMk cId="1025189688" sldId="387"/>
            <ac:graphicFrameMk id="5" creationId="{BD106F4B-0132-4319-817F-6C12D85D4C06}"/>
          </ac:graphicFrameMkLst>
        </pc:graphicFrameChg>
      </pc:sldChg>
      <pc:sldChg chg="addSp delSp modSp new mod">
        <pc:chgData name="김 용호" userId="ca7f1c2ee546dcc2" providerId="LiveId" clId="{352925F3-CB51-424C-8560-16573183E0E7}" dt="2021-05-19T10:05:05.374" v="2031" actId="1076"/>
        <pc:sldMkLst>
          <pc:docMk/>
          <pc:sldMk cId="3147093672" sldId="388"/>
        </pc:sldMkLst>
        <pc:spChg chg="mod">
          <ac:chgData name="김 용호" userId="ca7f1c2ee546dcc2" providerId="LiveId" clId="{352925F3-CB51-424C-8560-16573183E0E7}" dt="2021-05-19T09:57:13.805" v="1121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352925F3-CB51-424C-8560-16573183E0E7}" dt="2021-05-19T10:05:03.195" v="2030" actId="404"/>
          <ac:spMkLst>
            <pc:docMk/>
            <pc:sldMk cId="3147093672" sldId="388"/>
            <ac:spMk id="3" creationId="{29EAF769-5775-443F-B4A5-764ACE21788A}"/>
          </ac:spMkLst>
        </pc:spChg>
        <pc:spChg chg="add del mod">
          <ac:chgData name="김 용호" userId="ca7f1c2ee546dcc2" providerId="LiveId" clId="{352925F3-CB51-424C-8560-16573183E0E7}" dt="2021-05-19T09:56:54.098" v="1072" actId="478"/>
          <ac:spMkLst>
            <pc:docMk/>
            <pc:sldMk cId="3147093672" sldId="388"/>
            <ac:spMk id="4" creationId="{E6A7D598-CF29-4074-9BB0-05D70946B531}"/>
          </ac:spMkLst>
        </pc:spChg>
        <pc:graphicFrameChg chg="add mod">
          <ac:chgData name="김 용호" userId="ca7f1c2ee546dcc2" providerId="LiveId" clId="{352925F3-CB51-424C-8560-16573183E0E7}" dt="2021-05-19T10:05:05.374" v="2031" actId="1076"/>
          <ac:graphicFrameMkLst>
            <pc:docMk/>
            <pc:sldMk cId="3147093672" sldId="388"/>
            <ac:graphicFrameMk id="5" creationId="{E1627E64-4316-45AF-9821-AB606E3185D7}"/>
          </ac:graphicFrameMkLst>
        </pc:graphicFrameChg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863644767" sldId="40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654730597" sldId="412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23931750" sldId="413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2792309591" sldId="418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37805916" sldId="41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4228575581" sldId="420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3189827256" sldId="421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1086726463" sldId="422"/>
        </pc:sldMkLst>
      </pc:sldChg>
      <pc:sldMasterChg chg="modSldLayout">
        <pc:chgData name="김 용호" userId="ca7f1c2ee546dcc2" providerId="LiveId" clId="{352925F3-CB51-424C-8560-16573183E0E7}" dt="2021-05-19T08:59:38.563" v="896" actId="20577"/>
        <pc:sldMasterMkLst>
          <pc:docMk/>
          <pc:sldMasterMk cId="3903101786" sldId="2147483660"/>
        </pc:sldMasterMkLst>
        <pc:sldLayoutChg chg="modSp mod">
          <pc:chgData name="김 용호" userId="ca7f1c2ee546dcc2" providerId="LiveId" clId="{352925F3-CB51-424C-8560-16573183E0E7}" dt="2021-05-19T08:59:38.563" v="896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352925F3-CB51-424C-8560-16573183E0E7}" dt="2021-05-19T08:59:38.563" v="896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E742F717-54A3-4915-AA14-2798363AA255}"/>
    <pc:docChg chg="undo custSel addSld delSld modSld sldOrd">
      <pc:chgData name="김 용호" userId="ca7f1c2ee546dcc2" providerId="LiveId" clId="{E742F717-54A3-4915-AA14-2798363AA255}" dt="2021-05-19T20:01:04.938" v="1991" actId="20577"/>
      <pc:docMkLst>
        <pc:docMk/>
      </pc:docMkLst>
      <pc:sldChg chg="modSp mod">
        <pc:chgData name="김 용호" userId="ca7f1c2ee546dcc2" providerId="LiveId" clId="{E742F717-54A3-4915-AA14-2798363AA255}" dt="2021-05-19T10:27:26.754" v="37" actId="20577"/>
        <pc:sldMkLst>
          <pc:docMk/>
          <pc:sldMk cId="2501565848" sldId="269"/>
        </pc:sldMkLst>
        <pc:spChg chg="mod">
          <ac:chgData name="김 용호" userId="ca7f1c2ee546dcc2" providerId="LiveId" clId="{E742F717-54A3-4915-AA14-2798363AA255}" dt="2021-05-19T10:27:26.754" v="37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 mod">
        <pc:chgData name="김 용호" userId="ca7f1c2ee546dcc2" providerId="LiveId" clId="{E742F717-54A3-4915-AA14-2798363AA255}" dt="2021-05-19T10:29:40.528" v="88" actId="20577"/>
        <pc:sldMkLst>
          <pc:docMk/>
          <pc:sldMk cId="2202316223" sldId="355"/>
        </pc:sldMkLst>
        <pc:spChg chg="mod">
          <ac:chgData name="김 용호" userId="ca7f1c2ee546dcc2" providerId="LiveId" clId="{E742F717-54A3-4915-AA14-2798363AA255}" dt="2021-05-19T10:29:40.528" v="88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E742F717-54A3-4915-AA14-2798363AA255}" dt="2021-05-19T19:56:51.349" v="1568" actId="20577"/>
        <pc:sldMkLst>
          <pc:docMk/>
          <pc:sldMk cId="792840281" sldId="362"/>
        </pc:sldMkLst>
        <pc:spChg chg="mod">
          <ac:chgData name="김 용호" userId="ca7f1c2ee546dcc2" providerId="LiveId" clId="{E742F717-54A3-4915-AA14-2798363AA255}" dt="2021-05-19T19:56:51.349" v="1568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E742F717-54A3-4915-AA14-2798363AA255}" dt="2021-05-19T20:01:04.938" v="1991" actId="20577"/>
        <pc:sldMkLst>
          <pc:docMk/>
          <pc:sldMk cId="279510565" sldId="382"/>
        </pc:sldMkLst>
        <pc:spChg chg="mod">
          <ac:chgData name="김 용호" userId="ca7f1c2ee546dcc2" providerId="LiveId" clId="{E742F717-54A3-4915-AA14-2798363AA255}" dt="2021-05-19T20:01:04.938" v="1991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 ord">
        <pc:chgData name="김 용호" userId="ca7f1c2ee546dcc2" providerId="LiveId" clId="{E742F717-54A3-4915-AA14-2798363AA255}" dt="2021-05-19T19:56:55.846" v="1570"/>
        <pc:sldMkLst>
          <pc:docMk/>
          <pc:sldMk cId="2625637699" sldId="386"/>
        </pc:sldMkLst>
        <pc:spChg chg="mod">
          <ac:chgData name="김 용호" userId="ca7f1c2ee546dcc2" providerId="LiveId" clId="{E742F717-54A3-4915-AA14-2798363AA255}" dt="2021-05-19T19:25:05.105" v="1183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E742F717-54A3-4915-AA14-2798363AA255}" dt="2021-05-19T19:25:11.869" v="1197" actId="20577"/>
          <ac:spMkLst>
            <pc:docMk/>
            <pc:sldMk cId="2625637699" sldId="386"/>
            <ac:spMk id="3" creationId="{00000000-0000-0000-0000-000000000000}"/>
          </ac:spMkLst>
        </pc:spChg>
        <pc:graphicFrameChg chg="del">
          <ac:chgData name="김 용호" userId="ca7f1c2ee546dcc2" providerId="LiveId" clId="{E742F717-54A3-4915-AA14-2798363AA255}" dt="2021-05-19T10:48:34.914" v="619" actId="478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add del mod">
          <ac:chgData name="김 용호" userId="ca7f1c2ee546dcc2" providerId="LiveId" clId="{E742F717-54A3-4915-AA14-2798363AA255}" dt="2021-05-19T19:13:21.405" v="984" actId="478"/>
          <ac:picMkLst>
            <pc:docMk/>
            <pc:sldMk cId="2625637699" sldId="386"/>
            <ac:picMk id="5" creationId="{821A9697-4DB4-40C7-972E-E93D721D85B7}"/>
          </ac:picMkLst>
        </pc:picChg>
        <pc:picChg chg="add mod">
          <ac:chgData name="김 용호" userId="ca7f1c2ee546dcc2" providerId="LiveId" clId="{E742F717-54A3-4915-AA14-2798363AA255}" dt="2021-05-19T19:13:24.212" v="986" actId="1076"/>
          <ac:picMkLst>
            <pc:docMk/>
            <pc:sldMk cId="2625637699" sldId="386"/>
            <ac:picMk id="8" creationId="{75B9681F-E536-42D7-A272-FE90126924EB}"/>
          </ac:picMkLst>
        </pc:picChg>
      </pc:sldChg>
      <pc:sldChg chg="del">
        <pc:chgData name="김 용호" userId="ca7f1c2ee546dcc2" providerId="LiveId" clId="{E742F717-54A3-4915-AA14-2798363AA255}" dt="2021-05-19T19:13:37.328" v="988" actId="47"/>
        <pc:sldMkLst>
          <pc:docMk/>
          <pc:sldMk cId="1025189688" sldId="387"/>
        </pc:sldMkLst>
      </pc:sldChg>
      <pc:sldChg chg="del">
        <pc:chgData name="김 용호" userId="ca7f1c2ee546dcc2" providerId="LiveId" clId="{E742F717-54A3-4915-AA14-2798363AA255}" dt="2021-05-19T19:13:37.328" v="988" actId="47"/>
        <pc:sldMkLst>
          <pc:docMk/>
          <pc:sldMk cId="3147093672" sldId="388"/>
        </pc:sldMkLst>
      </pc:sldChg>
      <pc:sldChg chg="addSp delSp modSp add mod">
        <pc:chgData name="김 용호" userId="ca7f1c2ee546dcc2" providerId="LiveId" clId="{E742F717-54A3-4915-AA14-2798363AA255}" dt="2021-05-19T19:57:47.536" v="1602" actId="20577"/>
        <pc:sldMkLst>
          <pc:docMk/>
          <pc:sldMk cId="211502525" sldId="389"/>
        </pc:sldMkLst>
        <pc:spChg chg="mod">
          <ac:chgData name="김 용호" userId="ca7f1c2ee546dcc2" providerId="LiveId" clId="{E742F717-54A3-4915-AA14-2798363AA255}" dt="2021-05-19T19:25:57.986" v="1228" actId="20577"/>
          <ac:spMkLst>
            <pc:docMk/>
            <pc:sldMk cId="211502525" sldId="389"/>
            <ac:spMk id="2" creationId="{00000000-0000-0000-0000-000000000000}"/>
          </ac:spMkLst>
        </pc:spChg>
        <pc:spChg chg="mod">
          <ac:chgData name="김 용호" userId="ca7f1c2ee546dcc2" providerId="LiveId" clId="{E742F717-54A3-4915-AA14-2798363AA255}" dt="2021-05-19T19:57:47.536" v="1602" actId="20577"/>
          <ac:spMkLst>
            <pc:docMk/>
            <pc:sldMk cId="211502525" sldId="389"/>
            <ac:spMk id="3" creationId="{00000000-0000-0000-0000-000000000000}"/>
          </ac:spMkLst>
        </pc:spChg>
        <pc:picChg chg="add del mod">
          <ac:chgData name="김 용호" userId="ca7f1c2ee546dcc2" providerId="LiveId" clId="{E742F717-54A3-4915-AA14-2798363AA255}" dt="2021-05-19T19:26:48.754" v="1229" actId="478"/>
          <ac:picMkLst>
            <pc:docMk/>
            <pc:sldMk cId="211502525" sldId="389"/>
            <ac:picMk id="5" creationId="{97A1D9DC-DB9D-4113-955D-8E731FEEC788}"/>
          </ac:picMkLst>
        </pc:picChg>
        <pc:picChg chg="add mod">
          <ac:chgData name="김 용호" userId="ca7f1c2ee546dcc2" providerId="LiveId" clId="{E742F717-54A3-4915-AA14-2798363AA255}" dt="2021-05-19T19:27:19.947" v="1279" actId="1076"/>
          <ac:picMkLst>
            <pc:docMk/>
            <pc:sldMk cId="211502525" sldId="389"/>
            <ac:picMk id="7" creationId="{0B00254C-440F-44D0-924A-D2606E96E6C2}"/>
          </ac:picMkLst>
        </pc:picChg>
        <pc:picChg chg="del">
          <ac:chgData name="김 용호" userId="ca7f1c2ee546dcc2" providerId="LiveId" clId="{E742F717-54A3-4915-AA14-2798363AA255}" dt="2021-05-19T19:13:43.862" v="989" actId="478"/>
          <ac:picMkLst>
            <pc:docMk/>
            <pc:sldMk cId="211502525" sldId="389"/>
            <ac:picMk id="8" creationId="{75B9681F-E536-42D7-A272-FE90126924EB}"/>
          </ac:picMkLst>
        </pc:picChg>
      </pc:sldChg>
      <pc:sldChg chg="new del">
        <pc:chgData name="김 용호" userId="ca7f1c2ee546dcc2" providerId="LiveId" clId="{E742F717-54A3-4915-AA14-2798363AA255}" dt="2021-05-19T19:18:58.034" v="1143" actId="47"/>
        <pc:sldMkLst>
          <pc:docMk/>
          <pc:sldMk cId="3652762836" sldId="390"/>
        </pc:sldMkLst>
      </pc:sldChg>
      <pc:sldChg chg="addSp delSp modSp add mod">
        <pc:chgData name="김 용호" userId="ca7f1c2ee546dcc2" providerId="LiveId" clId="{E742F717-54A3-4915-AA14-2798363AA255}" dt="2021-05-19T19:23:50.439" v="1168" actId="1076"/>
        <pc:sldMkLst>
          <pc:docMk/>
          <pc:sldMk cId="1446634000" sldId="391"/>
        </pc:sldMkLst>
        <pc:spChg chg="mod">
          <ac:chgData name="김 용호" userId="ca7f1c2ee546dcc2" providerId="LiveId" clId="{E742F717-54A3-4915-AA14-2798363AA255}" dt="2021-05-19T19:23:31.868" v="1161" actId="20577"/>
          <ac:spMkLst>
            <pc:docMk/>
            <pc:sldMk cId="1446634000" sldId="391"/>
            <ac:spMk id="2" creationId="{00000000-0000-0000-0000-000000000000}"/>
          </ac:spMkLst>
        </pc:spChg>
        <pc:picChg chg="del">
          <ac:chgData name="김 용호" userId="ca7f1c2ee546dcc2" providerId="LiveId" clId="{E742F717-54A3-4915-AA14-2798363AA255}" dt="2021-05-19T19:23:34.619" v="1162" actId="478"/>
          <ac:picMkLst>
            <pc:docMk/>
            <pc:sldMk cId="1446634000" sldId="391"/>
            <ac:picMk id="5" creationId="{97A1D9DC-DB9D-4113-955D-8E731FEEC788}"/>
          </ac:picMkLst>
        </pc:picChg>
        <pc:picChg chg="add mod">
          <ac:chgData name="김 용호" userId="ca7f1c2ee546dcc2" providerId="LiveId" clId="{E742F717-54A3-4915-AA14-2798363AA255}" dt="2021-05-19T19:23:50.439" v="1168" actId="1076"/>
          <ac:picMkLst>
            <pc:docMk/>
            <pc:sldMk cId="1446634000" sldId="391"/>
            <ac:picMk id="6" creationId="{B8523876-00FA-4831-A71A-815FEE551E9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0979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57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0885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Considerations on Soft AP Power Saving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2021-05-21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5D9C790-588B-47EE-976B-E5597F59A8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321058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13470" imgH="2883670" progId="Word.Document.8">
                  <p:embed/>
                </p:oleObj>
              </mc:Choice>
              <mc:Fallback>
                <p:oleObj name="Document" r:id="rId3" imgW="8213470" imgH="288367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5D9C790-588B-47EE-976B-E5597F59A8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For battery powered AP (Soft AP), power saving can be beneficial as discussed in [1]</a:t>
            </a:r>
          </a:p>
          <a:p>
            <a:r>
              <a:rPr lang="en-US" altLang="ko-KR" dirty="0"/>
              <a:t>When multi-link is concerned, power saving is more important for battery powered APs</a:t>
            </a:r>
          </a:p>
          <a:p>
            <a:r>
              <a:rPr lang="en-US" altLang="ko-KR" dirty="0"/>
              <a:t>When there is no STAs associated with a Soft AP, the Soft AP may be able to power down all links until STAs request to associate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There are several possible </a:t>
            </a:r>
            <a:r>
              <a:rPr lang="en-US" altLang="ko-KR" kern="0" dirty="0">
                <a:latin typeface="Times New Roman"/>
                <a:ea typeface="MS Gothic"/>
              </a:rPr>
              <a:t>Soft AP power saving procedures 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Implicit listening interval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TWT based power saving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Master link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</a:t>
            </a:r>
            <a:br>
              <a:rPr lang="en-US" altLang="ko-KR" dirty="0"/>
            </a:br>
            <a:r>
              <a:rPr lang="en-US" altLang="ko-KR" dirty="0"/>
              <a:t>(Implicit Listening Interval)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order for STAs to associate with APs of Soft AP MLD, APs stays awake for some time duration (implicit listening interval) after transmitting a Beacon frame </a:t>
            </a:r>
          </a:p>
          <a:p>
            <a:r>
              <a:rPr lang="en-US" altLang="ko-KR" sz="2000" dirty="0"/>
              <a:t>If there is a transmission from unassociated STAs, an AP of Soft AP MLD shall keep normal mode for a certain time duration   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ADF65C3-764B-42B1-8A77-1F07321B0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2967"/>
            <a:ext cx="9144000" cy="272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0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(TWT based)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order for STAs to associate with APs of Soft AP MLD, APs stays awake for some time duration after transmitting a Beacon frame. 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8523876-00FA-4831-A71A-815FEE551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668974"/>
            <a:ext cx="8229600" cy="386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3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(Master 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Soft AP can activate one link (Master link) and power off the other links or put them in power save mode</a:t>
            </a:r>
          </a:p>
          <a:p>
            <a:pPr lvl="1"/>
            <a:r>
              <a:rPr lang="en-US" altLang="ko-KR" sz="1600" dirty="0"/>
              <a:t>In Soft AP power save mode, soft AP may transmit Beacon frames for STAs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9285B39-2C7B-4B64-B70A-059F0B877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16424"/>
            <a:ext cx="9144000" cy="249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Battery powered power saving is important for Soft AP</a:t>
            </a:r>
          </a:p>
          <a:p>
            <a:pPr lvl="1"/>
            <a:r>
              <a:rPr lang="en-US" altLang="ko-KR" sz="1800" dirty="0"/>
              <a:t>Soft AP with multi-link may need efficient power saving methods</a:t>
            </a:r>
          </a:p>
          <a:p>
            <a:r>
              <a:rPr lang="en-US" altLang="ko-KR" sz="2400" dirty="0"/>
              <a:t>In this presentation, </a:t>
            </a:r>
            <a:r>
              <a:rPr lang="en-US" altLang="ko-KR" dirty="0"/>
              <a:t>various Soft AP power saving </a:t>
            </a:r>
            <a:r>
              <a:rPr lang="en-US" altLang="ko-KR"/>
              <a:t>procedures were </a:t>
            </a:r>
            <a:r>
              <a:rPr lang="en-US" altLang="ko-KR" dirty="0"/>
              <a:t>discussed</a:t>
            </a:r>
            <a:endParaRPr lang="en-US" altLang="ko-KR" sz="2400" dirty="0"/>
          </a:p>
          <a:p>
            <a:pPr lvl="1"/>
            <a:r>
              <a:rPr lang="en-US" altLang="ko-KR" dirty="0"/>
              <a:t>Implicit listening interval</a:t>
            </a:r>
          </a:p>
          <a:p>
            <a:pPr lvl="1"/>
            <a:r>
              <a:rPr lang="en-US" altLang="ko-KR" dirty="0"/>
              <a:t>TWT based power saving</a:t>
            </a:r>
          </a:p>
          <a:p>
            <a:pPr lvl="1"/>
            <a:r>
              <a:rPr lang="en-US" altLang="ko-KR" dirty="0"/>
              <a:t>Master link based power saving</a:t>
            </a:r>
          </a:p>
          <a:p>
            <a:r>
              <a:rPr lang="en-US" altLang="ko-KR" dirty="0"/>
              <a:t>Soft AP power saving may be considered in R2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11-20/1115r6 Multi-link for Battery Powered AP MLD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60238</TotalTime>
  <Words>308</Words>
  <Application>Microsoft Office PowerPoint</Application>
  <PresentationFormat>화면 슬라이드 쇼(4:3)</PresentationFormat>
  <Paragraphs>48</Paragraphs>
  <Slides>7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ML Soft AP Power Saving  (Implicit Listening Interval)</vt:lpstr>
      <vt:lpstr>ML Soft AP Power Saving (TWT based)</vt:lpstr>
      <vt:lpstr>ML Soft AP Power Saving (Master Link)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1109</cp:revision>
  <cp:lastPrinted>2017-07-06T20:18:14Z</cp:lastPrinted>
  <dcterms:created xsi:type="dcterms:W3CDTF">2015-04-24T00:57:35Z</dcterms:created>
  <dcterms:modified xsi:type="dcterms:W3CDTF">2021-05-22T02:19:44Z</dcterms:modified>
</cp:coreProperties>
</file>