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9" r:id="rId2"/>
    <p:sldId id="362" r:id="rId3"/>
    <p:sldId id="386" r:id="rId4"/>
    <p:sldId id="387" r:id="rId5"/>
    <p:sldId id="388" r:id="rId6"/>
    <p:sldId id="382" r:id="rId7"/>
    <p:sldId id="355" r:id="rId8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96" d="100"/>
          <a:sy n="96" d="100"/>
        </p:scale>
        <p:origin x="571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00E6713B-0503-4DD7-8B6A-9F9C5F150C06}"/>
    <pc:docChg chg="modSld modMainMaster">
      <pc:chgData name="김 용호" userId="ca7f1c2ee546dcc2" providerId="LiveId" clId="{00E6713B-0503-4DD7-8B6A-9F9C5F150C06}" dt="2021-05-04T21:32:58.858" v="311" actId="20577"/>
      <pc:docMkLst>
        <pc:docMk/>
      </pc:docMkLst>
      <pc:sldChg chg="modSp mod">
        <pc:chgData name="김 용호" userId="ca7f1c2ee546dcc2" providerId="LiveId" clId="{00E6713B-0503-4DD7-8B6A-9F9C5F150C06}" dt="2021-05-04T06:39:20.175" v="84" actId="20577"/>
        <pc:sldMkLst>
          <pc:docMk/>
          <pc:sldMk cId="2501565848" sldId="269"/>
        </pc:sldMkLst>
        <pc:spChg chg="mod">
          <ac:chgData name="김 용호" userId="ca7f1c2ee546dcc2" providerId="LiveId" clId="{00E6713B-0503-4DD7-8B6A-9F9C5F150C06}" dt="2021-05-04T06:39:20.175" v="8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5:00.751" v="51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00E6713B-0503-4DD7-8B6A-9F9C5F150C06}" dt="2021-05-04T06:34:02.749" v="3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00E6713B-0503-4DD7-8B6A-9F9C5F150C06}" dt="2021-05-04T21:32:58.858" v="311" actId="20577"/>
        <pc:sldMkLst>
          <pc:docMk/>
          <pc:sldMk cId="792840281" sldId="362"/>
        </pc:sldMkLst>
        <pc:spChg chg="mod">
          <ac:chgData name="김 용호" userId="ca7f1c2ee546dcc2" providerId="LiveId" clId="{00E6713B-0503-4DD7-8B6A-9F9C5F150C06}" dt="2021-05-04T21:32:58.858" v="311" actId="20577"/>
          <ac:spMkLst>
            <pc:docMk/>
            <pc:sldMk cId="792840281" sldId="362"/>
            <ac:spMk id="3" creationId="{00000000-0000-0000-0000-000000000000}"/>
          </ac:spMkLst>
        </pc:spChg>
      </pc:sldChg>
      <pc:sldMasterChg chg="modSp mod">
        <pc:chgData name="김 용호" userId="ca7f1c2ee546dcc2" providerId="LiveId" clId="{00E6713B-0503-4DD7-8B6A-9F9C5F150C06}" dt="2021-05-04T06:34:46.384" v="47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00E6713B-0503-4DD7-8B6A-9F9C5F150C06}" dt="2021-05-04T06:34:46.384" v="47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4:37.672" v="42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김 용호" userId="ca7f1c2ee546dcc2" providerId="LiveId" clId="{A8D952EC-5F03-4483-8420-41FCBB28A0B1}"/>
    <pc:docChg chg="modNotesMaster modHandout">
      <pc:chgData name="김 용호" userId="ca7f1c2ee546dcc2" providerId="LiveId" clId="{A8D952EC-5F03-4483-8420-41FCBB28A0B1}" dt="2021-05-20T02:16:41.045" v="0"/>
      <pc:docMkLst>
        <pc:docMk/>
      </pc:docMkLst>
    </pc:docChg>
  </pc:docChgLst>
  <pc:docChgLst>
    <pc:chgData name="김 용호" userId="ca7f1c2ee546dcc2" providerId="LiveId" clId="{352925F3-CB51-424C-8560-16573183E0E7}"/>
    <pc:docChg chg="undo custSel addSld delSld modSld modMainMaster">
      <pc:chgData name="김 용호" userId="ca7f1c2ee546dcc2" providerId="LiveId" clId="{352925F3-CB51-424C-8560-16573183E0E7}" dt="2021-05-22T02:15:50.361" v="2673" actId="20577"/>
      <pc:docMkLst>
        <pc:docMk/>
      </pc:docMkLst>
      <pc:sldChg chg="modSp mod">
        <pc:chgData name="김 용호" userId="ca7f1c2ee546dcc2" providerId="LiveId" clId="{352925F3-CB51-424C-8560-16573183E0E7}" dt="2021-05-22T02:15:09.698" v="2670" actId="20577"/>
        <pc:sldMkLst>
          <pc:docMk/>
          <pc:sldMk cId="2501565848" sldId="269"/>
        </pc:sldMkLst>
        <pc:spChg chg="mod">
          <ac:chgData name="김 용호" userId="ca7f1c2ee546dcc2" providerId="LiveId" clId="{352925F3-CB51-424C-8560-16573183E0E7}" dt="2021-05-19T09:56:09.227" v="1068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352925F3-CB51-424C-8560-16573183E0E7}" dt="2021-05-22T02:15:09.698" v="2670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352925F3-CB51-424C-8560-16573183E0E7}" dt="2021-05-22T02:12:02.510" v="266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352925F3-CB51-424C-8560-16573183E0E7}" dt="2021-05-19T10:11:47.344" v="2655"/>
        <pc:sldMkLst>
          <pc:docMk/>
          <pc:sldMk cId="2202316223" sldId="355"/>
        </pc:sldMkLst>
        <pc:spChg chg="mod">
          <ac:chgData name="김 용호" userId="ca7f1c2ee546dcc2" providerId="LiveId" clId="{352925F3-CB51-424C-8560-16573183E0E7}" dt="2021-05-19T10:11:47.344" v="2655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2:45.231" v="2664" actId="20577"/>
        <pc:sldMkLst>
          <pc:docMk/>
          <pc:sldMk cId="792840281" sldId="362"/>
        </pc:sldMkLst>
        <pc:spChg chg="mod">
          <ac:chgData name="김 용호" userId="ca7f1c2ee546dcc2" providerId="LiveId" clId="{352925F3-CB51-424C-8560-16573183E0E7}" dt="2021-05-19T10:12:45.231" v="2664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0:46.944" v="2652" actId="108"/>
        <pc:sldMkLst>
          <pc:docMk/>
          <pc:sldMk cId="279510565" sldId="382"/>
        </pc:sldMkLst>
        <pc:spChg chg="mod">
          <ac:chgData name="김 용호" userId="ca7f1c2ee546dcc2" providerId="LiveId" clId="{352925F3-CB51-424C-8560-16573183E0E7}" dt="2021-05-19T10:10:46.944" v="2652" actId="108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352925F3-CB51-424C-8560-16573183E0E7}" dt="2021-05-19T10:05:17.108" v="2035" actId="1076"/>
        <pc:sldMkLst>
          <pc:docMk/>
          <pc:sldMk cId="2625637699" sldId="386"/>
        </pc:sldMkLst>
        <pc:spChg chg="mod">
          <ac:chgData name="김 용호" userId="ca7f1c2ee546dcc2" providerId="LiveId" clId="{352925F3-CB51-424C-8560-16573183E0E7}" dt="2021-05-19T08:53:17.140" v="732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352925F3-CB51-424C-8560-16573183E0E7}" dt="2021-05-19T09:01:04.066" v="1048" actId="20577"/>
          <ac:spMkLst>
            <pc:docMk/>
            <pc:sldMk cId="2625637699" sldId="386"/>
            <ac:spMk id="3" creationId="{00000000-0000-0000-0000-000000000000}"/>
          </ac:spMkLst>
        </pc:spChg>
        <pc:spChg chg="add del mod">
          <ac:chgData name="김 용호" userId="ca7f1c2ee546dcc2" providerId="LiveId" clId="{352925F3-CB51-424C-8560-16573183E0E7}" dt="2021-05-19T08:58:02.415" v="874" actId="478"/>
          <ac:spMkLst>
            <pc:docMk/>
            <pc:sldMk cId="2625637699" sldId="386"/>
            <ac:spMk id="6" creationId="{91FEC92D-B862-4D99-9619-E31C2E04A87F}"/>
          </ac:spMkLst>
        </pc:spChg>
        <pc:graphicFrameChg chg="add mod">
          <ac:chgData name="김 용호" userId="ca7f1c2ee546dcc2" providerId="LiveId" clId="{352925F3-CB51-424C-8560-16573183E0E7}" dt="2021-05-19T10:05:17.108" v="2035" actId="1076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del">
          <ac:chgData name="김 용호" userId="ca7f1c2ee546dcc2" providerId="LiveId" clId="{352925F3-CB51-424C-8560-16573183E0E7}" dt="2021-05-19T08:57:50.285" v="869" actId="478"/>
          <ac:picMkLst>
            <pc:docMk/>
            <pc:sldMk cId="2625637699" sldId="386"/>
            <ac:picMk id="4" creationId="{00000000-0000-0000-0000-000000000000}"/>
          </ac:picMkLst>
        </pc:picChg>
        <pc:picChg chg="del">
          <ac:chgData name="김 용호" userId="ca7f1c2ee546dcc2" providerId="LiveId" clId="{352925F3-CB51-424C-8560-16573183E0E7}" dt="2021-05-19T08:57:52.670" v="870" actId="478"/>
          <ac:picMkLst>
            <pc:docMk/>
            <pc:sldMk cId="2625637699" sldId="386"/>
            <ac:picMk id="5" creationId="{00000000-0000-0000-0000-000000000000}"/>
          </ac:picMkLst>
        </pc:picChg>
      </pc:sldChg>
      <pc:sldChg chg="addSp delSp modSp new mod">
        <pc:chgData name="김 용호" userId="ca7f1c2ee546dcc2" providerId="LiveId" clId="{352925F3-CB51-424C-8560-16573183E0E7}" dt="2021-05-19T10:05:15.186" v="2034" actId="1076"/>
        <pc:sldMkLst>
          <pc:docMk/>
          <pc:sldMk cId="1025189688" sldId="387"/>
        </pc:sldMkLst>
        <pc:spChg chg="mod">
          <ac:chgData name="김 용호" userId="ca7f1c2ee546dcc2" providerId="LiveId" clId="{352925F3-CB51-424C-8560-16573183E0E7}" dt="2021-05-19T09:53:57.843" v="1051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352925F3-CB51-424C-8560-16573183E0E7}" dt="2021-05-19T10:05:11.473" v="2032" actId="404"/>
          <ac:spMkLst>
            <pc:docMk/>
            <pc:sldMk cId="1025189688" sldId="387"/>
            <ac:spMk id="3" creationId="{41251432-1398-4F6B-B214-7FCF014362D5}"/>
          </ac:spMkLst>
        </pc:spChg>
        <pc:spChg chg="add del mod">
          <ac:chgData name="김 용호" userId="ca7f1c2ee546dcc2" providerId="LiveId" clId="{352925F3-CB51-424C-8560-16573183E0E7}" dt="2021-05-19T10:01:03.017" v="1395" actId="478"/>
          <ac:spMkLst>
            <pc:docMk/>
            <pc:sldMk cId="1025189688" sldId="387"/>
            <ac:spMk id="4" creationId="{31E68384-F4E8-4ADC-8D7F-B47EAB553679}"/>
          </ac:spMkLst>
        </pc:spChg>
        <pc:graphicFrameChg chg="add mod">
          <ac:chgData name="김 용호" userId="ca7f1c2ee546dcc2" providerId="LiveId" clId="{352925F3-CB51-424C-8560-16573183E0E7}" dt="2021-05-19T10:05:15.186" v="2034" actId="1076"/>
          <ac:graphicFrameMkLst>
            <pc:docMk/>
            <pc:sldMk cId="1025189688" sldId="387"/>
            <ac:graphicFrameMk id="5" creationId="{BD106F4B-0132-4319-817F-6C12D85D4C06}"/>
          </ac:graphicFrameMkLst>
        </pc:graphicFrameChg>
      </pc:sldChg>
      <pc:sldChg chg="addSp delSp modSp new mod">
        <pc:chgData name="김 용호" userId="ca7f1c2ee546dcc2" providerId="LiveId" clId="{352925F3-CB51-424C-8560-16573183E0E7}" dt="2021-05-19T10:05:05.374" v="2031" actId="1076"/>
        <pc:sldMkLst>
          <pc:docMk/>
          <pc:sldMk cId="3147093672" sldId="388"/>
        </pc:sldMkLst>
        <pc:spChg chg="mod">
          <ac:chgData name="김 용호" userId="ca7f1c2ee546dcc2" providerId="LiveId" clId="{352925F3-CB51-424C-8560-16573183E0E7}" dt="2021-05-19T09:57:13.805" v="1121" actId="20577"/>
          <ac:spMkLst>
            <pc:docMk/>
            <pc:sldMk cId="3147093672" sldId="388"/>
            <ac:spMk id="2" creationId="{02E4C911-B2D1-479C-8BA8-5855709DA715}"/>
          </ac:spMkLst>
        </pc:spChg>
        <pc:spChg chg="mod">
          <ac:chgData name="김 용호" userId="ca7f1c2ee546dcc2" providerId="LiveId" clId="{352925F3-CB51-424C-8560-16573183E0E7}" dt="2021-05-19T10:05:03.195" v="2030" actId="404"/>
          <ac:spMkLst>
            <pc:docMk/>
            <pc:sldMk cId="3147093672" sldId="388"/>
            <ac:spMk id="3" creationId="{29EAF769-5775-443F-B4A5-764ACE21788A}"/>
          </ac:spMkLst>
        </pc:spChg>
        <pc:spChg chg="add del mod">
          <ac:chgData name="김 용호" userId="ca7f1c2ee546dcc2" providerId="LiveId" clId="{352925F3-CB51-424C-8560-16573183E0E7}" dt="2021-05-19T09:56:54.098" v="1072" actId="478"/>
          <ac:spMkLst>
            <pc:docMk/>
            <pc:sldMk cId="3147093672" sldId="388"/>
            <ac:spMk id="4" creationId="{E6A7D598-CF29-4074-9BB0-05D70946B531}"/>
          </ac:spMkLst>
        </pc:spChg>
        <pc:graphicFrameChg chg="add mod">
          <ac:chgData name="김 용호" userId="ca7f1c2ee546dcc2" providerId="LiveId" clId="{352925F3-CB51-424C-8560-16573183E0E7}" dt="2021-05-19T10:05:05.374" v="2031" actId="1076"/>
          <ac:graphicFrameMkLst>
            <pc:docMk/>
            <pc:sldMk cId="3147093672" sldId="388"/>
            <ac:graphicFrameMk id="5" creationId="{E1627E64-4316-45AF-9821-AB606E3185D7}"/>
          </ac:graphicFrameMkLst>
        </pc:graphicFrameChg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863644767" sldId="40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654730597" sldId="412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23931750" sldId="413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2792309591" sldId="418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37805916" sldId="41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4228575581" sldId="420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3189827256" sldId="421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1086726463" sldId="422"/>
        </pc:sldMkLst>
      </pc:sldChg>
      <pc:sldMasterChg chg="modSp mod modSldLayout">
        <pc:chgData name="김 용호" userId="ca7f1c2ee546dcc2" providerId="LiveId" clId="{352925F3-CB51-424C-8560-16573183E0E7}" dt="2021-05-22T02:15:50.361" v="2673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352925F3-CB51-424C-8560-16573183E0E7}" dt="2021-05-22T02:15:50.361" v="2673" actId="20577"/>
          <ac:spMkLst>
            <pc:docMk/>
            <pc:sldMasterMk cId="3903101786" sldId="2147483660"/>
            <ac:spMk id="15" creationId="{00000000-0000-0000-0000-000000000000}"/>
          </ac:spMkLst>
        </pc:spChg>
        <pc:sldLayoutChg chg="modSp mod">
          <pc:chgData name="김 용호" userId="ca7f1c2ee546dcc2" providerId="LiveId" clId="{352925F3-CB51-424C-8560-16573183E0E7}" dt="2021-05-19T08:59:38.563" v="896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352925F3-CB51-424C-8560-16573183E0E7}" dt="2021-05-19T08:59:38.563" v="896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802.11-21/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0884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NFRP TF Random Access for Unassociated STAs and Power Saving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2021-05-21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408874"/>
              </p:ext>
            </p:extLst>
          </p:nvPr>
        </p:nvGraphicFramePr>
        <p:xfrm>
          <a:off x="703263" y="2994025"/>
          <a:ext cx="7577137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13470" imgH="2883670" progId="Word.Document.8">
                  <p:embed/>
                </p:oleObj>
              </mc:Choice>
              <mc:Fallback>
                <p:oleObj name="Document" r:id="rId3" imgW="8213470" imgH="2883670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94025"/>
                        <a:ext cx="7577137" cy="2652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The efficiency of current UORA is very low:</a:t>
            </a:r>
          </a:p>
          <a:p>
            <a:pPr lvl="1"/>
            <a:r>
              <a:rPr lang="en-US" altLang="ko-KR" dirty="0"/>
              <a:t>About 37% (Slotted ALOHA)</a:t>
            </a:r>
          </a:p>
          <a:p>
            <a:r>
              <a:rPr lang="en-US" altLang="ko-KR" dirty="0"/>
              <a:t>NFRP based random</a:t>
            </a:r>
            <a:r>
              <a:rPr lang="ko-KR" altLang="en-US" dirty="0"/>
              <a:t> </a:t>
            </a:r>
            <a:r>
              <a:rPr lang="en-US" altLang="ko-KR" dirty="0"/>
              <a:t>access is proposed in [1]</a:t>
            </a:r>
          </a:p>
          <a:p>
            <a:pPr lvl="1"/>
            <a:r>
              <a:rPr lang="en-US" altLang="ko-KR" dirty="0"/>
              <a:t>By reusing the 802.11ax NFRP, the NFRP based RA can increase efficiency up to 74%</a:t>
            </a:r>
          </a:p>
          <a:p>
            <a:r>
              <a:rPr lang="en-US" altLang="ko-KR" dirty="0"/>
              <a:t>When there are many STAs attempting UORA, a lot of collisions are expected due to low efficiency</a:t>
            </a:r>
          </a:p>
          <a:p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The new NFRP TF Random Access scheme can be used for various scenarios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Unassociated STAs </a:t>
            </a:r>
          </a:p>
          <a:p>
            <a:pPr lvl="2"/>
            <a:r>
              <a:rPr lang="en-US" altLang="ko-KR" kern="0" dirty="0">
                <a:latin typeface="Times New Roman"/>
                <a:ea typeface="MS Gothic"/>
              </a:rPr>
              <a:t>When there are many unassociated STAs, AP needs to check the population of the STAs</a:t>
            </a:r>
          </a:p>
          <a:p>
            <a:pPr lvl="1"/>
            <a:r>
              <a:rPr lang="en-US" altLang="ko-KR" kern="0" dirty="0">
                <a:latin typeface="Times New Roman"/>
                <a:ea typeface="MS Gothic"/>
              </a:rPr>
              <a:t>Multi-link power saving</a:t>
            </a:r>
          </a:p>
          <a:p>
            <a:pPr lvl="2"/>
            <a:r>
              <a:rPr lang="en-US" altLang="ko-KR" kern="0" dirty="0">
                <a:latin typeface="Times New Roman"/>
                <a:ea typeface="MS Gothic"/>
              </a:rPr>
              <a:t>Multi-link presence check can be used NFRP TF random access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NFRP TF random access for Unassociated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Since AP doesn’t know how many unassociated STAs will attempt random access, it is difficult for AP to allocate resources. 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graphicFrame>
        <p:nvGraphicFramePr>
          <p:cNvPr id="7" name="개체 6">
            <a:extLst>
              <a:ext uri="{FF2B5EF4-FFF2-40B4-BE49-F238E27FC236}">
                <a16:creationId xmlns:a16="http://schemas.microsoft.com/office/drawing/2014/main" id="{475710AF-BC1E-43D9-90CE-9D518ADA9E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719035"/>
              </p:ext>
            </p:extLst>
          </p:nvPr>
        </p:nvGraphicFramePr>
        <p:xfrm>
          <a:off x="1295636" y="2596549"/>
          <a:ext cx="6552728" cy="4027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9782245" imgH="6010241" progId="Visio.Drawing.15">
                  <p:embed/>
                </p:oleObj>
              </mc:Choice>
              <mc:Fallback>
                <p:oleObj name="Visio" r:id="rId3" imgW="9782245" imgH="6010241" progId="Visio.Drawing.15">
                  <p:embed/>
                  <p:pic>
                    <p:nvPicPr>
                      <p:cNvPr id="7" name="개체 6">
                        <a:extLst>
                          <a:ext uri="{FF2B5EF4-FFF2-40B4-BE49-F238E27FC236}">
                            <a16:creationId xmlns:a16="http://schemas.microsoft.com/office/drawing/2014/main" id="{475710AF-BC1E-43D9-90CE-9D518ADA9E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636" y="2596549"/>
                        <a:ext cx="6552728" cy="4027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NFRP TF random access for Unassociated STAs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Probe storm can be prevented using NFRP TF random access</a:t>
            </a:r>
          </a:p>
          <a:p>
            <a:pPr lvl="1"/>
            <a:r>
              <a:rPr lang="en-US" altLang="ko-KR" sz="1800" dirty="0"/>
              <a:t>A specific resource can be reserved as a “System information request tone”</a:t>
            </a:r>
          </a:p>
          <a:p>
            <a:pPr lvl="1"/>
            <a:r>
              <a:rPr lang="en-US" altLang="ko-KR" sz="1800" dirty="0"/>
              <a:t>Energy detection on the tone can trigger the system information transmission </a:t>
            </a:r>
          </a:p>
          <a:p>
            <a:pPr lvl="2"/>
            <a:r>
              <a:rPr lang="en-US" altLang="ko-KR" sz="1600" dirty="0"/>
              <a:t>Probe storm can be prevented</a:t>
            </a:r>
            <a:endParaRPr lang="ko-KR" altLang="en-US" dirty="0"/>
          </a:p>
        </p:txBody>
      </p:sp>
      <p:graphicFrame>
        <p:nvGraphicFramePr>
          <p:cNvPr id="5" name="개체 4">
            <a:extLst>
              <a:ext uri="{FF2B5EF4-FFF2-40B4-BE49-F238E27FC236}">
                <a16:creationId xmlns:a16="http://schemas.microsoft.com/office/drawing/2014/main" id="{BD106F4B-0132-4319-817F-6C12D85D4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21888"/>
              </p:ext>
            </p:extLst>
          </p:nvPr>
        </p:nvGraphicFramePr>
        <p:xfrm>
          <a:off x="7586" y="3645024"/>
          <a:ext cx="8950308" cy="2189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201218" imgH="2476534" progId="Visio.Drawing.15">
                  <p:embed/>
                </p:oleObj>
              </mc:Choice>
              <mc:Fallback>
                <p:oleObj name="Visio" r:id="rId2" imgW="10201218" imgH="2476534" progId="Visio.Drawing.15">
                  <p:embed/>
                  <p:pic>
                    <p:nvPicPr>
                      <p:cNvPr id="5" name="개체 4">
                        <a:extLst>
                          <a:ext uri="{FF2B5EF4-FFF2-40B4-BE49-F238E27FC236}">
                            <a16:creationId xmlns:a16="http://schemas.microsoft.com/office/drawing/2014/main" id="{BD106F4B-0132-4319-817F-6C12D85D4C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6" y="3645024"/>
                        <a:ext cx="8950308" cy="21892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1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E4C911-B2D1-479C-8BA8-5855709DA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NFRP TF random access for ML power saving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EAF769-5775-443F-B4A5-764ACE217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STAs in power saving mode needs to transmit either PS-Poll or QoS Null through the link it shall retrieve the BUs.</a:t>
            </a:r>
          </a:p>
          <a:p>
            <a:r>
              <a:rPr lang="en-US" altLang="ko-KR" sz="2000" dirty="0"/>
              <a:t> Tone allocation can be utilized for the presence check of STAs</a:t>
            </a:r>
            <a:endParaRPr lang="ko-KR" altLang="en-US" sz="2000" dirty="0"/>
          </a:p>
        </p:txBody>
      </p:sp>
      <p:graphicFrame>
        <p:nvGraphicFramePr>
          <p:cNvPr id="5" name="개체 4">
            <a:extLst>
              <a:ext uri="{FF2B5EF4-FFF2-40B4-BE49-F238E27FC236}">
                <a16:creationId xmlns:a16="http://schemas.microsoft.com/office/drawing/2014/main" id="{E1627E64-4316-45AF-9821-AB606E3185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54705"/>
              </p:ext>
            </p:extLst>
          </p:nvPr>
        </p:nvGraphicFramePr>
        <p:xfrm>
          <a:off x="1763688" y="3087854"/>
          <a:ext cx="5401692" cy="3403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9782245" imgH="6210164" progId="Visio.Drawing.15">
                  <p:embed/>
                </p:oleObj>
              </mc:Choice>
              <mc:Fallback>
                <p:oleObj name="Visio" r:id="rId2" imgW="9782245" imgH="6210164" progId="Visio.Drawing.15">
                  <p:embed/>
                  <p:pic>
                    <p:nvPicPr>
                      <p:cNvPr id="5" name="개체 4">
                        <a:extLst>
                          <a:ext uri="{FF2B5EF4-FFF2-40B4-BE49-F238E27FC236}">
                            <a16:creationId xmlns:a16="http://schemas.microsoft.com/office/drawing/2014/main" id="{E1627E64-4316-45AF-9821-AB606E3185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087854"/>
                        <a:ext cx="5401692" cy="34032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7093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Since the current UORA has very low channel access efficiency, a new channel access scheme with better efficiency is required. </a:t>
            </a:r>
          </a:p>
          <a:p>
            <a:pPr lvl="1"/>
            <a:r>
              <a:rPr lang="en-US" altLang="ko-KR" sz="1800" dirty="0"/>
              <a:t>Reusing IEEE 802.11ax NFRP random access is a good suggestion</a:t>
            </a:r>
          </a:p>
          <a:p>
            <a:r>
              <a:rPr lang="en-US" altLang="ko-KR" sz="2400" dirty="0"/>
              <a:t>In this presentation, possibilities of using NFRP TF Random access in various scenarios are shown.</a:t>
            </a:r>
          </a:p>
          <a:p>
            <a:pPr lvl="1"/>
            <a:r>
              <a:rPr lang="en-US" altLang="ko-KR" dirty="0"/>
              <a:t>Unassociated STAs</a:t>
            </a:r>
          </a:p>
          <a:p>
            <a:pPr lvl="1"/>
            <a:r>
              <a:rPr lang="en-US" altLang="ko-KR" dirty="0"/>
              <a:t>Power saving</a:t>
            </a:r>
          </a:p>
          <a:p>
            <a:pPr lvl="1"/>
            <a:r>
              <a:rPr lang="en-US" altLang="ko-KR" dirty="0"/>
              <a:t>Probe response storm prevention</a:t>
            </a:r>
          </a:p>
          <a:p>
            <a:r>
              <a:rPr lang="en-US" altLang="ko-KR" dirty="0"/>
              <a:t>NFRP TF random access should be considered in R2 for better performance.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11-20/1903r1 Random</a:t>
            </a:r>
            <a:r>
              <a:rPr lang="ko-KR" altLang="en-US" sz="2000" dirty="0"/>
              <a:t> </a:t>
            </a:r>
            <a:r>
              <a:rPr lang="en-US" altLang="ko-KR" sz="2000" dirty="0"/>
              <a:t>Access</a:t>
            </a:r>
            <a:r>
              <a:rPr lang="ko-KR" altLang="en-US" sz="2000" dirty="0"/>
              <a:t> </a:t>
            </a:r>
            <a:r>
              <a:rPr lang="en-US" altLang="ko-KR" sz="2000" dirty="0"/>
              <a:t>for</a:t>
            </a:r>
            <a:r>
              <a:rPr lang="ko-KR" altLang="en-US" sz="2000" dirty="0"/>
              <a:t> </a:t>
            </a:r>
            <a:r>
              <a:rPr lang="en-US" altLang="ko-KR" sz="2000" dirty="0"/>
              <a:t>11be</a:t>
            </a:r>
          </a:p>
          <a:p>
            <a:pPr marL="0" indent="0">
              <a:buNone/>
            </a:pPr>
            <a:r>
              <a:rPr lang="en-US" altLang="ko-KR" sz="2000" dirty="0"/>
              <a:t>[2] Draft P802.11ax_D8.0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59478</TotalTime>
  <Words>331</Words>
  <Application>Microsoft Office PowerPoint</Application>
  <PresentationFormat>화면 슬라이드 쇼(4:3)</PresentationFormat>
  <Paragraphs>44</Paragraphs>
  <Slides>7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맑은 고딕</vt:lpstr>
      <vt:lpstr>Arial</vt:lpstr>
      <vt:lpstr>Calibri</vt:lpstr>
      <vt:lpstr>Times New Roman</vt:lpstr>
      <vt:lpstr>2_Office 테마</vt:lpstr>
      <vt:lpstr>Document</vt:lpstr>
      <vt:lpstr>Visio</vt:lpstr>
      <vt:lpstr>PowerPoint 프레젠테이션</vt:lpstr>
      <vt:lpstr>Introduction</vt:lpstr>
      <vt:lpstr>NFRP TF random access for Unassociated STAs</vt:lpstr>
      <vt:lpstr>NFRP TF random access for Unassociated STAs</vt:lpstr>
      <vt:lpstr>NFRP TF random access for ML power saving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김용호</cp:lastModifiedBy>
  <cp:revision>1104</cp:revision>
  <cp:lastPrinted>2021-05-20T02:17:10Z</cp:lastPrinted>
  <dcterms:created xsi:type="dcterms:W3CDTF">2015-04-24T00:57:35Z</dcterms:created>
  <dcterms:modified xsi:type="dcterms:W3CDTF">2021-05-22T02:16:01Z</dcterms:modified>
</cp:coreProperties>
</file>