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4"/>
  </p:notesMasterIdLst>
  <p:handoutMasterIdLst>
    <p:handoutMasterId r:id="rId95"/>
  </p:handoutMasterIdLst>
  <p:sldIdLst>
    <p:sldId id="256" r:id="rId2"/>
    <p:sldId id="265" r:id="rId3"/>
    <p:sldId id="257" r:id="rId4"/>
    <p:sldId id="2366" r:id="rId5"/>
    <p:sldId id="266"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2378" r:id="rId25"/>
    <p:sldId id="345" r:id="rId26"/>
    <p:sldId id="690" r:id="rId27"/>
    <p:sldId id="694" r:id="rId28"/>
    <p:sldId id="693" r:id="rId29"/>
    <p:sldId id="679" r:id="rId30"/>
    <p:sldId id="680" r:id="rId31"/>
    <p:sldId id="2367" r:id="rId32"/>
    <p:sldId id="2368" r:id="rId33"/>
    <p:sldId id="687" r:id="rId34"/>
    <p:sldId id="688" r:id="rId35"/>
    <p:sldId id="2369" r:id="rId36"/>
    <p:sldId id="2370" r:id="rId37"/>
    <p:sldId id="2371" r:id="rId38"/>
    <p:sldId id="2372" r:id="rId39"/>
    <p:sldId id="2373" r:id="rId40"/>
    <p:sldId id="2374" r:id="rId41"/>
    <p:sldId id="2377" r:id="rId42"/>
    <p:sldId id="2375" r:id="rId43"/>
    <p:sldId id="2376" r:id="rId44"/>
    <p:sldId id="2379" r:id="rId45"/>
    <p:sldId id="2380" r:id="rId46"/>
    <p:sldId id="2389" r:id="rId47"/>
    <p:sldId id="2382" r:id="rId48"/>
    <p:sldId id="2383" r:id="rId49"/>
    <p:sldId id="2390" r:id="rId50"/>
    <p:sldId id="2391" r:id="rId51"/>
    <p:sldId id="2393" r:id="rId52"/>
    <p:sldId id="2394" r:id="rId53"/>
    <p:sldId id="704" r:id="rId54"/>
    <p:sldId id="2395" r:id="rId55"/>
    <p:sldId id="2397" r:id="rId56"/>
    <p:sldId id="859" r:id="rId57"/>
    <p:sldId id="868" r:id="rId58"/>
    <p:sldId id="887" r:id="rId59"/>
    <p:sldId id="723" r:id="rId60"/>
    <p:sldId id="884" r:id="rId61"/>
    <p:sldId id="2396" r:id="rId62"/>
    <p:sldId id="705" r:id="rId63"/>
    <p:sldId id="706" r:id="rId64"/>
    <p:sldId id="998" r:id="rId65"/>
    <p:sldId id="2399" r:id="rId66"/>
    <p:sldId id="2398" r:id="rId67"/>
    <p:sldId id="2400" r:id="rId68"/>
    <p:sldId id="1002" r:id="rId69"/>
    <p:sldId id="1003" r:id="rId70"/>
    <p:sldId id="1004" r:id="rId71"/>
    <p:sldId id="2401" r:id="rId72"/>
    <p:sldId id="2408" r:id="rId73"/>
    <p:sldId id="2409" r:id="rId74"/>
    <p:sldId id="2402" r:id="rId75"/>
    <p:sldId id="2403" r:id="rId76"/>
    <p:sldId id="2404" r:id="rId77"/>
    <p:sldId id="2410" r:id="rId78"/>
    <p:sldId id="2411" r:id="rId79"/>
    <p:sldId id="2412" r:id="rId80"/>
    <p:sldId id="2405" r:id="rId81"/>
    <p:sldId id="2406" r:id="rId82"/>
    <p:sldId id="2407" r:id="rId83"/>
    <p:sldId id="315" r:id="rId84"/>
    <p:sldId id="312" r:id="rId85"/>
    <p:sldId id="318" r:id="rId86"/>
    <p:sldId id="472" r:id="rId87"/>
    <p:sldId id="473" r:id="rId88"/>
    <p:sldId id="474" r:id="rId89"/>
    <p:sldId id="480" r:id="rId90"/>
    <p:sldId id="259" r:id="rId91"/>
    <p:sldId id="260" r:id="rId92"/>
    <p:sldId id="261" r:id="rId9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2378"/>
            <p14:sldId id="345"/>
          </p14:sldIdLst>
        </p14:section>
        <p14:section name="July 12th daily slot 3 - July IEEE electronic meeting" id="{DE843586-E506-4D30-A655-52B441F0114A}">
          <p14:sldIdLst>
            <p14:sldId id="690"/>
            <p14:sldId id="694"/>
            <p14:sldId id="693"/>
            <p14:sldId id="679"/>
            <p14:sldId id="680"/>
          </p14:sldIdLst>
        </p14:section>
        <p14:section name="July 13th daily slot 3 - July IEEE electronic meeting" id="{347EDFAB-725B-4685-8406-804F1F654820}">
          <p14:sldIdLst>
            <p14:sldId id="2367"/>
            <p14:sldId id="2368"/>
            <p14:sldId id="687"/>
            <p14:sldId id="688"/>
          </p14:sldIdLst>
        </p14:section>
        <p14:section name="July 13th daily slot 3 - July IEEE electronic meeting" id="{0AD43289-B43F-47F1-8F81-0E941BD8A437}">
          <p14:sldIdLst>
            <p14:sldId id="2369"/>
            <p14:sldId id="2370"/>
            <p14:sldId id="2371"/>
            <p14:sldId id="2372"/>
          </p14:sldIdLst>
        </p14:section>
        <p14:section name="July 14th daily slot 4 - July IEEE electronic meeting" id="{25310FA8-E361-401D-BE73-5A5A27461F53}">
          <p14:sldIdLst>
            <p14:sldId id="2373"/>
            <p14:sldId id="2374"/>
            <p14:sldId id="2377"/>
            <p14:sldId id="2375"/>
            <p14:sldId id="2376"/>
          </p14:sldIdLst>
        </p14:section>
        <p14:section name="July 15th daily slot 3 - July IEEE electronic meeting" id="{1A9E3158-5FD2-4867-8B3A-8937856AEB11}">
          <p14:sldIdLst>
            <p14:sldId id="2379"/>
            <p14:sldId id="2380"/>
            <p14:sldId id="2389"/>
            <p14:sldId id="2382"/>
            <p14:sldId id="2383"/>
          </p14:sldIdLst>
        </p14:section>
        <p14:section name="July 16th daily slot 3 - July IEEE electronic meeting" id="{C91190C5-EC73-4F49-A58C-2E0CC8AF8B09}">
          <p14:sldIdLst>
            <p14:sldId id="2390"/>
            <p14:sldId id="2391"/>
            <p14:sldId id="2393"/>
            <p14:sldId id="2394"/>
          </p14:sldIdLst>
        </p14:section>
        <p14:section name="July 19th daily slot 3 - July IEEE electronic meeting" id="{D551CEF4-E32D-4D1C-8C2D-D47AEE540492}">
          <p14:sldIdLst>
            <p14:sldId id="704"/>
            <p14:sldId id="2395"/>
            <p14:sldId id="2397"/>
            <p14:sldId id="859"/>
            <p14:sldId id="868"/>
            <p14:sldId id="887"/>
            <p14:sldId id="723"/>
            <p14:sldId id="884"/>
            <p14:sldId id="2396"/>
            <p14:sldId id="705"/>
            <p14:sldId id="706"/>
          </p14:sldIdLst>
        </p14:section>
        <p14:section name="Sep. 1st Telecon" id="{8A2A45BB-65FE-4D90-9BE1-560818F37AE6}">
          <p14:sldIdLst>
            <p14:sldId id="998"/>
            <p14:sldId id="2399"/>
            <p14:sldId id="2398"/>
            <p14:sldId id="2400"/>
            <p14:sldId id="1002"/>
            <p14:sldId id="1003"/>
            <p14:sldId id="1004"/>
          </p14:sldIdLst>
        </p14:section>
        <p14:section name="Sep. 1st Telecon" id="{7EEAB877-AE6E-4DE1-81F4-EB8DE54074F6}">
          <p14:sldIdLst>
            <p14:sldId id="2401"/>
            <p14:sldId id="2408"/>
            <p14:sldId id="2409"/>
            <p14:sldId id="2402"/>
            <p14:sldId id="2403"/>
            <p14:sldId id="2404"/>
            <p14:sldId id="2410"/>
            <p14:sldId id="2411"/>
            <p14:sldId id="2412"/>
            <p14:sldId id="2405"/>
            <p14:sldId id="2406"/>
            <p14:sldId id="2407"/>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9E3289-29B3-43F0-926F-D623286442D7}" v="25" dt="2021-09-09T15:20:36.358"/>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44" autoAdjust="0"/>
    <p:restoredTop sz="96807" autoAdjust="0"/>
  </p:normalViewPr>
  <p:slideViewPr>
    <p:cSldViewPr>
      <p:cViewPr varScale="1">
        <p:scale>
          <a:sx n="122" d="100"/>
          <a:sy n="122" d="100"/>
        </p:scale>
        <p:origin x="204"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5" d="100"/>
          <a:sy n="95" d="100"/>
        </p:scale>
        <p:origin x="355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99" Type="http://schemas.openxmlformats.org/officeDocument/2006/relationships/tableStyles" Target="tableStyles.xml"/><Relationship Id="rId10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CB9E3289-29B3-43F0-926F-D623286442D7}"/>
    <pc:docChg chg="undo redo custSel addSld delSld modSld sldOrd modMainMaster modSection">
      <pc:chgData name="Segev, Jonathan" userId="7c67a1b0-8725-4553-8055-0888dbcaef94" providerId="ADAL" clId="{CB9E3289-29B3-43F0-926F-D623286442D7}" dt="2021-09-09T15:21:44.200" v="3344" actId="20577"/>
      <pc:docMkLst>
        <pc:docMk/>
      </pc:docMkLst>
      <pc:sldChg chg="modSp mod">
        <pc:chgData name="Segev, Jonathan" userId="7c67a1b0-8725-4553-8055-0888dbcaef94" providerId="ADAL" clId="{CB9E3289-29B3-43F0-926F-D623286442D7}" dt="2021-09-09T03:13:55.438" v="7" actId="20577"/>
        <pc:sldMkLst>
          <pc:docMk/>
          <pc:sldMk cId="0" sldId="256"/>
        </pc:sldMkLst>
        <pc:spChg chg="mod">
          <ac:chgData name="Segev, Jonathan" userId="7c67a1b0-8725-4553-8055-0888dbcaef94" providerId="ADAL" clId="{CB9E3289-29B3-43F0-926F-D623286442D7}" dt="2021-09-09T03:13:55.438" v="7" actId="20577"/>
          <ac:spMkLst>
            <pc:docMk/>
            <pc:sldMk cId="0" sldId="256"/>
            <ac:spMk id="3074" creationId="{00000000-0000-0000-0000-000000000000}"/>
          </ac:spMkLst>
        </pc:spChg>
      </pc:sldChg>
      <pc:sldChg chg="modSp mod">
        <pc:chgData name="Segev, Jonathan" userId="7c67a1b0-8725-4553-8055-0888dbcaef94" providerId="ADAL" clId="{CB9E3289-29B3-43F0-926F-D623286442D7}" dt="2021-09-09T03:14:50.932" v="13" actId="404"/>
        <pc:sldMkLst>
          <pc:docMk/>
          <pc:sldMk cId="1558500835" sldId="265"/>
        </pc:sldMkLst>
        <pc:spChg chg="mod">
          <ac:chgData name="Segev, Jonathan" userId="7c67a1b0-8725-4553-8055-0888dbcaef94" providerId="ADAL" clId="{CB9E3289-29B3-43F0-926F-D623286442D7}" dt="2021-09-09T03:14:50.932" v="13" actId="404"/>
          <ac:spMkLst>
            <pc:docMk/>
            <pc:sldMk cId="1558500835" sldId="265"/>
            <ac:spMk id="3" creationId="{00000000-0000-0000-0000-000000000000}"/>
          </ac:spMkLst>
        </pc:spChg>
      </pc:sldChg>
      <pc:sldChg chg="add del">
        <pc:chgData name="Segev, Jonathan" userId="7c67a1b0-8725-4553-8055-0888dbcaef94" providerId="ADAL" clId="{CB9E3289-29B3-43F0-926F-D623286442D7}" dt="2021-09-09T03:14:44.745" v="11"/>
        <pc:sldMkLst>
          <pc:docMk/>
          <pc:sldMk cId="265931113" sldId="2401"/>
        </pc:sldMkLst>
      </pc:sldChg>
      <pc:sldChg chg="modSp add mod">
        <pc:chgData name="Segev, Jonathan" userId="7c67a1b0-8725-4553-8055-0888dbcaef94" providerId="ADAL" clId="{CB9E3289-29B3-43F0-926F-D623286442D7}" dt="2021-09-09T03:15:13.886" v="23" actId="6549"/>
        <pc:sldMkLst>
          <pc:docMk/>
          <pc:sldMk cId="3542723908" sldId="2401"/>
        </pc:sldMkLst>
        <pc:spChg chg="mod">
          <ac:chgData name="Segev, Jonathan" userId="7c67a1b0-8725-4553-8055-0888dbcaef94" providerId="ADAL" clId="{CB9E3289-29B3-43F0-926F-D623286442D7}" dt="2021-09-09T03:15:13.886" v="23" actId="6549"/>
          <ac:spMkLst>
            <pc:docMk/>
            <pc:sldMk cId="3542723908" sldId="2401"/>
            <ac:spMk id="2" creationId="{00000000-0000-0000-0000-000000000000}"/>
          </ac:spMkLst>
        </pc:spChg>
      </pc:sldChg>
      <pc:sldChg chg="add del">
        <pc:chgData name="Segev, Jonathan" userId="7c67a1b0-8725-4553-8055-0888dbcaef94" providerId="ADAL" clId="{CB9E3289-29B3-43F0-926F-D623286442D7}" dt="2021-09-09T03:14:44.745" v="11"/>
        <pc:sldMkLst>
          <pc:docMk/>
          <pc:sldMk cId="19592557" sldId="2402"/>
        </pc:sldMkLst>
      </pc:sldChg>
      <pc:sldChg chg="modSp add mod ord">
        <pc:chgData name="Segev, Jonathan" userId="7c67a1b0-8725-4553-8055-0888dbcaef94" providerId="ADAL" clId="{CB9E3289-29B3-43F0-926F-D623286442D7}" dt="2021-09-09T14:26:40.287" v="66" actId="14100"/>
        <pc:sldMkLst>
          <pc:docMk/>
          <pc:sldMk cId="1203843574" sldId="2402"/>
        </pc:sldMkLst>
        <pc:spChg chg="mod">
          <ac:chgData name="Segev, Jonathan" userId="7c67a1b0-8725-4553-8055-0888dbcaef94" providerId="ADAL" clId="{CB9E3289-29B3-43F0-926F-D623286442D7}" dt="2021-09-09T14:25:51.840" v="49" actId="20577"/>
          <ac:spMkLst>
            <pc:docMk/>
            <pc:sldMk cId="1203843574" sldId="2402"/>
            <ac:spMk id="2" creationId="{00000000-0000-0000-0000-000000000000}"/>
          </ac:spMkLst>
        </pc:spChg>
        <pc:cxnChg chg="mod">
          <ac:chgData name="Segev, Jonathan" userId="7c67a1b0-8725-4553-8055-0888dbcaef94" providerId="ADAL" clId="{CB9E3289-29B3-43F0-926F-D623286442D7}" dt="2021-09-09T14:26:40.287" v="66" actId="14100"/>
          <ac:cxnSpMkLst>
            <pc:docMk/>
            <pc:sldMk cId="1203843574" sldId="2402"/>
            <ac:cxnSpMk id="164" creationId="{52E32D23-69F6-49BA-9523-CDB5CBFEF3BF}"/>
          </ac:cxnSpMkLst>
        </pc:cxnChg>
      </pc:sldChg>
      <pc:sldChg chg="modSp add mod">
        <pc:chgData name="Segev, Jonathan" userId="7c67a1b0-8725-4553-8055-0888dbcaef94" providerId="ADAL" clId="{CB9E3289-29B3-43F0-926F-D623286442D7}" dt="2021-09-09T14:57:40.721" v="1914" actId="20577"/>
        <pc:sldMkLst>
          <pc:docMk/>
          <pc:sldMk cId="1954752383" sldId="2403"/>
        </pc:sldMkLst>
        <pc:spChg chg="mod">
          <ac:chgData name="Segev, Jonathan" userId="7c67a1b0-8725-4553-8055-0888dbcaef94" providerId="ADAL" clId="{CB9E3289-29B3-43F0-926F-D623286442D7}" dt="2021-09-09T14:55:39.687" v="1722" actId="14100"/>
          <ac:spMkLst>
            <pc:docMk/>
            <pc:sldMk cId="1954752383" sldId="2403"/>
            <ac:spMk id="2" creationId="{EEAC80D5-7CFF-4B62-98D5-9DC5EBE99966}"/>
          </ac:spMkLst>
        </pc:spChg>
        <pc:spChg chg="mod">
          <ac:chgData name="Segev, Jonathan" userId="7c67a1b0-8725-4553-8055-0888dbcaef94" providerId="ADAL" clId="{CB9E3289-29B3-43F0-926F-D623286442D7}" dt="2021-09-09T14:57:40.721" v="1914" actId="20577"/>
          <ac:spMkLst>
            <pc:docMk/>
            <pc:sldMk cId="1954752383" sldId="2403"/>
            <ac:spMk id="3" creationId="{6E18503E-0A44-41E5-9ECC-BB9AA09BA977}"/>
          </ac:spMkLst>
        </pc:spChg>
      </pc:sldChg>
      <pc:sldChg chg="add del">
        <pc:chgData name="Segev, Jonathan" userId="7c67a1b0-8725-4553-8055-0888dbcaef94" providerId="ADAL" clId="{CB9E3289-29B3-43F0-926F-D623286442D7}" dt="2021-09-09T03:14:44.745" v="11"/>
        <pc:sldMkLst>
          <pc:docMk/>
          <pc:sldMk cId="3133190193" sldId="2403"/>
        </pc:sldMkLst>
      </pc:sldChg>
      <pc:sldChg chg="add del">
        <pc:chgData name="Segev, Jonathan" userId="7c67a1b0-8725-4553-8055-0888dbcaef94" providerId="ADAL" clId="{CB9E3289-29B3-43F0-926F-D623286442D7}" dt="2021-09-09T03:14:44.745" v="11"/>
        <pc:sldMkLst>
          <pc:docMk/>
          <pc:sldMk cId="663377552" sldId="2404"/>
        </pc:sldMkLst>
      </pc:sldChg>
      <pc:sldChg chg="modSp add mod">
        <pc:chgData name="Segev, Jonathan" userId="7c67a1b0-8725-4553-8055-0888dbcaef94" providerId="ADAL" clId="{CB9E3289-29B3-43F0-926F-D623286442D7}" dt="2021-09-09T14:40:45.839" v="999" actId="6549"/>
        <pc:sldMkLst>
          <pc:docMk/>
          <pc:sldMk cId="3197789810" sldId="2404"/>
        </pc:sldMkLst>
        <pc:spChg chg="mod">
          <ac:chgData name="Segev, Jonathan" userId="7c67a1b0-8725-4553-8055-0888dbcaef94" providerId="ADAL" clId="{CB9E3289-29B3-43F0-926F-D623286442D7}" dt="2021-09-09T14:40:35.493" v="995" actId="20577"/>
          <ac:spMkLst>
            <pc:docMk/>
            <pc:sldMk cId="3197789810" sldId="2404"/>
            <ac:spMk id="2" creationId="{C2123AE1-C0EC-4FA7-872A-4BFB9E159382}"/>
          </ac:spMkLst>
        </pc:spChg>
        <pc:spChg chg="mod">
          <ac:chgData name="Segev, Jonathan" userId="7c67a1b0-8725-4553-8055-0888dbcaef94" providerId="ADAL" clId="{CB9E3289-29B3-43F0-926F-D623286442D7}" dt="2021-09-09T14:40:45.839" v="999" actId="6549"/>
          <ac:spMkLst>
            <pc:docMk/>
            <pc:sldMk cId="3197789810" sldId="2404"/>
            <ac:spMk id="3" creationId="{740F3075-7AC6-45B7-A843-B2FD4DAFB7E6}"/>
          </ac:spMkLst>
        </pc:spChg>
      </pc:sldChg>
      <pc:sldChg chg="addSp delSp modSp add mod">
        <pc:chgData name="Segev, Jonathan" userId="7c67a1b0-8725-4553-8055-0888dbcaef94" providerId="ADAL" clId="{CB9E3289-29B3-43F0-926F-D623286442D7}" dt="2021-09-09T15:21:44.200" v="3344" actId="20577"/>
        <pc:sldMkLst>
          <pc:docMk/>
          <pc:sldMk cId="2519366024" sldId="2405"/>
        </pc:sldMkLst>
        <pc:spChg chg="mod">
          <ac:chgData name="Segev, Jonathan" userId="7c67a1b0-8725-4553-8055-0888dbcaef94" providerId="ADAL" clId="{CB9E3289-29B3-43F0-926F-D623286442D7}" dt="2021-09-09T15:20:56.529" v="3326" actId="20577"/>
          <ac:spMkLst>
            <pc:docMk/>
            <pc:sldMk cId="2519366024" sldId="2405"/>
            <ac:spMk id="3" creationId="{F30A83CA-58D9-452A-AACC-13EE929DB1E6}"/>
          </ac:spMkLst>
        </pc:spChg>
        <pc:spChg chg="add del mod">
          <ac:chgData name="Segev, Jonathan" userId="7c67a1b0-8725-4553-8055-0888dbcaef94" providerId="ADAL" clId="{CB9E3289-29B3-43F0-926F-D623286442D7}" dt="2021-09-09T15:19:13.819" v="3220" actId="478"/>
          <ac:spMkLst>
            <pc:docMk/>
            <pc:sldMk cId="2519366024" sldId="2405"/>
            <ac:spMk id="7" creationId="{165D30F7-34CB-4761-8370-54DF79ED7373}"/>
          </ac:spMkLst>
        </pc:spChg>
        <pc:spChg chg="add mod">
          <ac:chgData name="Segev, Jonathan" userId="7c67a1b0-8725-4553-8055-0888dbcaef94" providerId="ADAL" clId="{CB9E3289-29B3-43F0-926F-D623286442D7}" dt="2021-09-09T15:21:26.776" v="3336" actId="6549"/>
          <ac:spMkLst>
            <pc:docMk/>
            <pc:sldMk cId="2519366024" sldId="2405"/>
            <ac:spMk id="8" creationId="{33217F85-846F-4175-9BAC-383D220A4E20}"/>
          </ac:spMkLst>
        </pc:spChg>
        <pc:spChg chg="add mod">
          <ac:chgData name="Segev, Jonathan" userId="7c67a1b0-8725-4553-8055-0888dbcaef94" providerId="ADAL" clId="{CB9E3289-29B3-43F0-926F-D623286442D7}" dt="2021-09-09T15:21:44.200" v="3344" actId="20577"/>
          <ac:spMkLst>
            <pc:docMk/>
            <pc:sldMk cId="2519366024" sldId="2405"/>
            <ac:spMk id="9" creationId="{994BF819-A3A8-4B22-A8BB-E95BCB5B49BB}"/>
          </ac:spMkLst>
        </pc:spChg>
      </pc:sldChg>
      <pc:sldChg chg="add del">
        <pc:chgData name="Segev, Jonathan" userId="7c67a1b0-8725-4553-8055-0888dbcaef94" providerId="ADAL" clId="{CB9E3289-29B3-43F0-926F-D623286442D7}" dt="2021-09-09T03:14:44.745" v="11"/>
        <pc:sldMkLst>
          <pc:docMk/>
          <pc:sldMk cId="3136448899" sldId="2405"/>
        </pc:sldMkLst>
      </pc:sldChg>
      <pc:sldChg chg="add del">
        <pc:chgData name="Segev, Jonathan" userId="7c67a1b0-8725-4553-8055-0888dbcaef94" providerId="ADAL" clId="{CB9E3289-29B3-43F0-926F-D623286442D7}" dt="2021-09-09T03:14:44.745" v="11"/>
        <pc:sldMkLst>
          <pc:docMk/>
          <pc:sldMk cId="2104928694" sldId="2406"/>
        </pc:sldMkLst>
      </pc:sldChg>
      <pc:sldChg chg="add">
        <pc:chgData name="Segev, Jonathan" userId="7c67a1b0-8725-4553-8055-0888dbcaef94" providerId="ADAL" clId="{CB9E3289-29B3-43F0-926F-D623286442D7}" dt="2021-09-09T03:14:58.144" v="14"/>
        <pc:sldMkLst>
          <pc:docMk/>
          <pc:sldMk cId="3002090734" sldId="2406"/>
        </pc:sldMkLst>
      </pc:sldChg>
      <pc:sldChg chg="add">
        <pc:chgData name="Segev, Jonathan" userId="7c67a1b0-8725-4553-8055-0888dbcaef94" providerId="ADAL" clId="{CB9E3289-29B3-43F0-926F-D623286442D7}" dt="2021-09-09T03:14:58.144" v="14"/>
        <pc:sldMkLst>
          <pc:docMk/>
          <pc:sldMk cId="621434666" sldId="2407"/>
        </pc:sldMkLst>
      </pc:sldChg>
      <pc:sldChg chg="add del">
        <pc:chgData name="Segev, Jonathan" userId="7c67a1b0-8725-4553-8055-0888dbcaef94" providerId="ADAL" clId="{CB9E3289-29B3-43F0-926F-D623286442D7}" dt="2021-09-09T03:14:44.745" v="11"/>
        <pc:sldMkLst>
          <pc:docMk/>
          <pc:sldMk cId="3802653235" sldId="2407"/>
        </pc:sldMkLst>
      </pc:sldChg>
      <pc:sldChg chg="add">
        <pc:chgData name="Segev, Jonathan" userId="7c67a1b0-8725-4553-8055-0888dbcaef94" providerId="ADAL" clId="{CB9E3289-29B3-43F0-926F-D623286442D7}" dt="2021-09-09T13:03:40.337" v="24"/>
        <pc:sldMkLst>
          <pc:docMk/>
          <pc:sldMk cId="2279536394" sldId="2408"/>
        </pc:sldMkLst>
      </pc:sldChg>
      <pc:sldChg chg="add">
        <pc:chgData name="Segev, Jonathan" userId="7c67a1b0-8725-4553-8055-0888dbcaef94" providerId="ADAL" clId="{CB9E3289-29B3-43F0-926F-D623286442D7}" dt="2021-09-09T13:03:55.938" v="25"/>
        <pc:sldMkLst>
          <pc:docMk/>
          <pc:sldMk cId="862423195" sldId="2409"/>
        </pc:sldMkLst>
      </pc:sldChg>
      <pc:sldChg chg="modSp add mod">
        <pc:chgData name="Segev, Jonathan" userId="7c67a1b0-8725-4553-8055-0888dbcaef94" providerId="ADAL" clId="{CB9E3289-29B3-43F0-926F-D623286442D7}" dt="2021-09-09T14:47:26.982" v="1387" actId="20577"/>
        <pc:sldMkLst>
          <pc:docMk/>
          <pc:sldMk cId="2504756803" sldId="2410"/>
        </pc:sldMkLst>
        <pc:spChg chg="mod">
          <ac:chgData name="Segev, Jonathan" userId="7c67a1b0-8725-4553-8055-0888dbcaef94" providerId="ADAL" clId="{CB9E3289-29B3-43F0-926F-D623286442D7}" dt="2021-09-09T14:40:58.054" v="1008" actId="20577"/>
          <ac:spMkLst>
            <pc:docMk/>
            <pc:sldMk cId="2504756803" sldId="2410"/>
            <ac:spMk id="2" creationId="{C2123AE1-C0EC-4FA7-872A-4BFB9E159382}"/>
          </ac:spMkLst>
        </pc:spChg>
        <pc:spChg chg="mod">
          <ac:chgData name="Segev, Jonathan" userId="7c67a1b0-8725-4553-8055-0888dbcaef94" providerId="ADAL" clId="{CB9E3289-29B3-43F0-926F-D623286442D7}" dt="2021-09-09T14:47:26.982" v="1387" actId="20577"/>
          <ac:spMkLst>
            <pc:docMk/>
            <pc:sldMk cId="2504756803" sldId="2410"/>
            <ac:spMk id="3" creationId="{740F3075-7AC6-45B7-A843-B2FD4DAFB7E6}"/>
          </ac:spMkLst>
        </pc:spChg>
      </pc:sldChg>
      <pc:sldChg chg="modSp add mod">
        <pc:chgData name="Segev, Jonathan" userId="7c67a1b0-8725-4553-8055-0888dbcaef94" providerId="ADAL" clId="{CB9E3289-29B3-43F0-926F-D623286442D7}" dt="2021-09-09T15:03:53.834" v="2464" actId="20577"/>
        <pc:sldMkLst>
          <pc:docMk/>
          <pc:sldMk cId="814673901" sldId="2411"/>
        </pc:sldMkLst>
        <pc:spChg chg="mod">
          <ac:chgData name="Segev, Jonathan" userId="7c67a1b0-8725-4553-8055-0888dbcaef94" providerId="ADAL" clId="{CB9E3289-29B3-43F0-926F-D623286442D7}" dt="2021-09-09T15:02:55.798" v="2354" actId="20577"/>
          <ac:spMkLst>
            <pc:docMk/>
            <pc:sldMk cId="814673901" sldId="2411"/>
            <ac:spMk id="2" creationId="{C2123AE1-C0EC-4FA7-872A-4BFB9E159382}"/>
          </ac:spMkLst>
        </pc:spChg>
        <pc:spChg chg="mod">
          <ac:chgData name="Segev, Jonathan" userId="7c67a1b0-8725-4553-8055-0888dbcaef94" providerId="ADAL" clId="{CB9E3289-29B3-43F0-926F-D623286442D7}" dt="2021-09-09T15:03:53.834" v="2464" actId="20577"/>
          <ac:spMkLst>
            <pc:docMk/>
            <pc:sldMk cId="814673901" sldId="2411"/>
            <ac:spMk id="3" creationId="{740F3075-7AC6-45B7-A843-B2FD4DAFB7E6}"/>
          </ac:spMkLst>
        </pc:spChg>
      </pc:sldChg>
      <pc:sldChg chg="modSp new mod">
        <pc:chgData name="Segev, Jonathan" userId="7c67a1b0-8725-4553-8055-0888dbcaef94" providerId="ADAL" clId="{CB9E3289-29B3-43F0-926F-D623286442D7}" dt="2021-09-09T15:10:23.361" v="2858" actId="20577"/>
        <pc:sldMkLst>
          <pc:docMk/>
          <pc:sldMk cId="2924889509" sldId="2412"/>
        </pc:sldMkLst>
        <pc:spChg chg="mod">
          <ac:chgData name="Segev, Jonathan" userId="7c67a1b0-8725-4553-8055-0888dbcaef94" providerId="ADAL" clId="{CB9E3289-29B3-43F0-926F-D623286442D7}" dt="2021-09-09T15:06:29.169" v="2488" actId="14100"/>
          <ac:spMkLst>
            <pc:docMk/>
            <pc:sldMk cId="2924889509" sldId="2412"/>
            <ac:spMk id="2" creationId="{F5752E86-DA0C-46CC-95E9-B56F3B5B5423}"/>
          </ac:spMkLst>
        </pc:spChg>
        <pc:spChg chg="mod">
          <ac:chgData name="Segev, Jonathan" userId="7c67a1b0-8725-4553-8055-0888dbcaef94" providerId="ADAL" clId="{CB9E3289-29B3-43F0-926F-D623286442D7}" dt="2021-09-09T15:10:23.361" v="2858" actId="20577"/>
          <ac:spMkLst>
            <pc:docMk/>
            <pc:sldMk cId="2924889509" sldId="2412"/>
            <ac:spMk id="3" creationId="{72A611F9-3569-429E-92E3-0451EF2EDA84}"/>
          </ac:spMkLst>
        </pc:spChg>
      </pc:sldChg>
      <pc:sldMasterChg chg="modSp mod">
        <pc:chgData name="Segev, Jonathan" userId="7c67a1b0-8725-4553-8055-0888dbcaef94" providerId="ADAL" clId="{CB9E3289-29B3-43F0-926F-D623286442D7}" dt="2021-09-09T03:13:47.741" v="1" actId="20577"/>
        <pc:sldMasterMkLst>
          <pc:docMk/>
          <pc:sldMasterMk cId="0" sldId="2147483648"/>
        </pc:sldMasterMkLst>
        <pc:spChg chg="mod">
          <ac:chgData name="Segev, Jonathan" userId="7c67a1b0-8725-4553-8055-0888dbcaef94" providerId="ADAL" clId="{CB9E3289-29B3-43F0-926F-D623286442D7}" dt="2021-09-09T03:13:47.741" v="1" actId="20577"/>
          <ac:spMkLst>
            <pc:docMk/>
            <pc:sldMasterMk cId="0" sldId="2147483648"/>
            <ac:spMk id="10" creationId="{00000000-0000-0000-0000-000000000000}"/>
          </ac:spMkLst>
        </pc:spChg>
      </pc:sldMasterChg>
    </pc:docChg>
  </pc:docChgLst>
  <pc:docChgLst>
    <pc:chgData name="Segev, Jonathan" userId="7c67a1b0-8725-4553-8055-0888dbcaef94" providerId="ADAL" clId="{BEB2BF0F-39FB-4AFF-A408-1C29E9B61C9A}"/>
    <pc:docChg chg="modSld modMainMaster">
      <pc:chgData name="Segev, Jonathan" userId="7c67a1b0-8725-4553-8055-0888dbcaef94" providerId="ADAL" clId="{BEB2BF0F-39FB-4AFF-A408-1C29E9B61C9A}" dt="2021-07-19T19:54:28.788" v="34" actId="20577"/>
      <pc:docMkLst>
        <pc:docMk/>
      </pc:docMkLst>
      <pc:sldChg chg="modSp mod">
        <pc:chgData name="Segev, Jonathan" userId="7c67a1b0-8725-4553-8055-0888dbcaef94" providerId="ADAL" clId="{BEB2BF0F-39FB-4AFF-A408-1C29E9B61C9A}" dt="2021-07-19T19:54:28.788" v="34" actId="20577"/>
        <pc:sldMkLst>
          <pc:docMk/>
          <pc:sldMk cId="1767749051" sldId="859"/>
        </pc:sldMkLst>
        <pc:spChg chg="mod">
          <ac:chgData name="Segev, Jonathan" userId="7c67a1b0-8725-4553-8055-0888dbcaef94" providerId="ADAL" clId="{BEB2BF0F-39FB-4AFF-A408-1C29E9B61C9A}" dt="2021-07-19T19:54:28.788" v="34" actId="20577"/>
          <ac:spMkLst>
            <pc:docMk/>
            <pc:sldMk cId="1767749051" sldId="859"/>
            <ac:spMk id="3" creationId="{0936EB8A-55A4-4B19-9900-20A33331A794}"/>
          </ac:spMkLst>
        </pc:spChg>
      </pc:sldChg>
      <pc:sldMasterChg chg="modSp mod">
        <pc:chgData name="Segev, Jonathan" userId="7c67a1b0-8725-4553-8055-0888dbcaef94" providerId="ADAL" clId="{BEB2BF0F-39FB-4AFF-A408-1C29E9B61C9A}" dt="2021-07-19T19:53:42.710" v="1" actId="20577"/>
        <pc:sldMasterMkLst>
          <pc:docMk/>
          <pc:sldMasterMk cId="0" sldId="2147483648"/>
        </pc:sldMasterMkLst>
        <pc:spChg chg="mod">
          <ac:chgData name="Segev, Jonathan" userId="7c67a1b0-8725-4553-8055-0888dbcaef94" providerId="ADAL" clId="{BEB2BF0F-39FB-4AFF-A408-1C29E9B61C9A}" dt="2021-07-19T19:53:42.710" v="1" actId="20577"/>
          <ac:spMkLst>
            <pc:docMk/>
            <pc:sldMasterMk cId="0" sldId="2147483648"/>
            <ac:spMk id="10" creationId="{00000000-0000-0000-0000-000000000000}"/>
          </ac:spMkLst>
        </pc:spChg>
      </pc:sldMasterChg>
    </pc:docChg>
  </pc:docChgLst>
  <pc:docChgLst>
    <pc:chgData name="Segev, Jonathan" userId="7c67a1b0-8725-4553-8055-0888dbcaef94" providerId="ADAL" clId="{95D99B1D-8645-4E38-9CBC-4A08531DC3DB}"/>
    <pc:docChg chg="undo custSel addSld modSld modMainMaster addSection modSection">
      <pc:chgData name="Segev, Jonathan" userId="7c67a1b0-8725-4553-8055-0888dbcaef94" providerId="ADAL" clId="{95D99B1D-8645-4E38-9CBC-4A08531DC3DB}" dt="2021-09-01T17:30:11.657" v="987" actId="20577"/>
      <pc:docMkLst>
        <pc:docMk/>
      </pc:docMkLst>
      <pc:sldChg chg="modSp mod">
        <pc:chgData name="Segev, Jonathan" userId="7c67a1b0-8725-4553-8055-0888dbcaef94" providerId="ADAL" clId="{95D99B1D-8645-4E38-9CBC-4A08531DC3DB}" dt="2021-08-30T23:01:45.759" v="5" actId="20577"/>
        <pc:sldMkLst>
          <pc:docMk/>
          <pc:sldMk cId="0" sldId="256"/>
        </pc:sldMkLst>
        <pc:spChg chg="mod">
          <ac:chgData name="Segev, Jonathan" userId="7c67a1b0-8725-4553-8055-0888dbcaef94" providerId="ADAL" clId="{95D99B1D-8645-4E38-9CBC-4A08531DC3DB}" dt="2021-08-30T23:01:45.759" v="5" actId="20577"/>
          <ac:spMkLst>
            <pc:docMk/>
            <pc:sldMk cId="0" sldId="256"/>
            <ac:spMk id="3074" creationId="{00000000-0000-0000-0000-000000000000}"/>
          </ac:spMkLst>
        </pc:spChg>
      </pc:sldChg>
      <pc:sldChg chg="modSp add mod">
        <pc:chgData name="Segev, Jonathan" userId="7c67a1b0-8725-4553-8055-0888dbcaef94" providerId="ADAL" clId="{95D99B1D-8645-4E38-9CBC-4A08531DC3DB}" dt="2021-09-01T17:13:39.667" v="980" actId="20577"/>
        <pc:sldMkLst>
          <pc:docMk/>
          <pc:sldMk cId="2148949202" sldId="998"/>
        </pc:sldMkLst>
        <pc:spChg chg="mod">
          <ac:chgData name="Segev, Jonathan" userId="7c67a1b0-8725-4553-8055-0888dbcaef94" providerId="ADAL" clId="{95D99B1D-8645-4E38-9CBC-4A08531DC3DB}" dt="2021-08-30T23:04:13.722" v="27" actId="6549"/>
          <ac:spMkLst>
            <pc:docMk/>
            <pc:sldMk cId="2148949202" sldId="998"/>
            <ac:spMk id="2" creationId="{00000000-0000-0000-0000-000000000000}"/>
          </ac:spMkLst>
        </pc:spChg>
        <pc:spChg chg="mod">
          <ac:chgData name="Segev, Jonathan" userId="7c67a1b0-8725-4553-8055-0888dbcaef94" providerId="ADAL" clId="{95D99B1D-8645-4E38-9CBC-4A08531DC3DB}" dt="2021-09-01T17:13:39.667" v="980" actId="20577"/>
          <ac:spMkLst>
            <pc:docMk/>
            <pc:sldMk cId="2148949202" sldId="998"/>
            <ac:spMk id="3" creationId="{00000000-0000-0000-0000-000000000000}"/>
          </ac:spMkLst>
        </pc:spChg>
      </pc:sldChg>
      <pc:sldChg chg="modSp add mod">
        <pc:chgData name="Segev, Jonathan" userId="7c67a1b0-8725-4553-8055-0888dbcaef94" providerId="ADAL" clId="{95D99B1D-8645-4E38-9CBC-4A08531DC3DB}" dt="2021-09-01T17:30:11.657" v="987" actId="20577"/>
        <pc:sldMkLst>
          <pc:docMk/>
          <pc:sldMk cId="1260965508" sldId="1002"/>
        </pc:sldMkLst>
        <pc:spChg chg="mod">
          <ac:chgData name="Segev, Jonathan" userId="7c67a1b0-8725-4553-8055-0888dbcaef94" providerId="ADAL" clId="{95D99B1D-8645-4E38-9CBC-4A08531DC3DB}" dt="2021-09-01T17:30:11.657" v="987" actId="20577"/>
          <ac:spMkLst>
            <pc:docMk/>
            <pc:sldMk cId="1260965508" sldId="1002"/>
            <ac:spMk id="3" creationId="{F30A83CA-58D9-452A-AACC-13EE929DB1E6}"/>
          </ac:spMkLst>
        </pc:spChg>
      </pc:sldChg>
      <pc:sldChg chg="add">
        <pc:chgData name="Segev, Jonathan" userId="7c67a1b0-8725-4553-8055-0888dbcaef94" providerId="ADAL" clId="{95D99B1D-8645-4E38-9CBC-4A08531DC3DB}" dt="2021-08-30T23:04:03.620" v="13"/>
        <pc:sldMkLst>
          <pc:docMk/>
          <pc:sldMk cId="2071330718" sldId="1003"/>
        </pc:sldMkLst>
      </pc:sldChg>
      <pc:sldChg chg="add">
        <pc:chgData name="Segev, Jonathan" userId="7c67a1b0-8725-4553-8055-0888dbcaef94" providerId="ADAL" clId="{95D99B1D-8645-4E38-9CBC-4A08531DC3DB}" dt="2021-08-30T23:04:03.620" v="13"/>
        <pc:sldMkLst>
          <pc:docMk/>
          <pc:sldMk cId="2900607985" sldId="1004"/>
        </pc:sldMkLst>
      </pc:sldChg>
      <pc:sldChg chg="modSp new mod">
        <pc:chgData name="Segev, Jonathan" userId="7c67a1b0-8725-4553-8055-0888dbcaef94" providerId="ADAL" clId="{95D99B1D-8645-4E38-9CBC-4A08531DC3DB}" dt="2021-08-31T00:35:34.460" v="563" actId="14"/>
        <pc:sldMkLst>
          <pc:docMk/>
          <pc:sldMk cId="3089975892" sldId="2398"/>
        </pc:sldMkLst>
        <pc:spChg chg="mod">
          <ac:chgData name="Segev, Jonathan" userId="7c67a1b0-8725-4553-8055-0888dbcaef94" providerId="ADAL" clId="{95D99B1D-8645-4E38-9CBC-4A08531DC3DB}" dt="2021-08-30T23:08:51.101" v="170" actId="20577"/>
          <ac:spMkLst>
            <pc:docMk/>
            <pc:sldMk cId="3089975892" sldId="2398"/>
            <ac:spMk id="2" creationId="{EEAC80D5-7CFF-4B62-98D5-9DC5EBE99966}"/>
          </ac:spMkLst>
        </pc:spChg>
        <pc:spChg chg="mod">
          <ac:chgData name="Segev, Jonathan" userId="7c67a1b0-8725-4553-8055-0888dbcaef94" providerId="ADAL" clId="{95D99B1D-8645-4E38-9CBC-4A08531DC3DB}" dt="2021-08-31T00:35:34.460" v="563" actId="14"/>
          <ac:spMkLst>
            <pc:docMk/>
            <pc:sldMk cId="3089975892" sldId="2398"/>
            <ac:spMk id="3" creationId="{6E18503E-0A44-41E5-9ECC-BB9AA09BA977}"/>
          </ac:spMkLst>
        </pc:spChg>
      </pc:sldChg>
      <pc:sldChg chg="modSp add mod">
        <pc:chgData name="Segev, Jonathan" userId="7c67a1b0-8725-4553-8055-0888dbcaef94" providerId="ADAL" clId="{95D99B1D-8645-4E38-9CBC-4A08531DC3DB}" dt="2021-09-01T17:16:01.225" v="985" actId="20577"/>
        <pc:sldMkLst>
          <pc:docMk/>
          <pc:sldMk cId="2963749832" sldId="2399"/>
        </pc:sldMkLst>
        <pc:spChg chg="mod">
          <ac:chgData name="Segev, Jonathan" userId="7c67a1b0-8725-4553-8055-0888dbcaef94" providerId="ADAL" clId="{95D99B1D-8645-4E38-9CBC-4A08531DC3DB}" dt="2021-09-01T17:16:01.225" v="985" actId="20577"/>
          <ac:spMkLst>
            <pc:docMk/>
            <pc:sldMk cId="2963749832" sldId="2399"/>
            <ac:spMk id="170" creationId="{67AF27AE-0EAD-4603-A050-028DEEF65666}"/>
          </ac:spMkLst>
        </pc:spChg>
      </pc:sldChg>
      <pc:sldChg chg="modSp new mod">
        <pc:chgData name="Segev, Jonathan" userId="7c67a1b0-8725-4553-8055-0888dbcaef94" providerId="ADAL" clId="{95D99B1D-8645-4E38-9CBC-4A08531DC3DB}" dt="2021-08-31T18:36:54.679" v="960" actId="20577"/>
        <pc:sldMkLst>
          <pc:docMk/>
          <pc:sldMk cId="2281050116" sldId="2400"/>
        </pc:sldMkLst>
        <pc:spChg chg="mod">
          <ac:chgData name="Segev, Jonathan" userId="7c67a1b0-8725-4553-8055-0888dbcaef94" providerId="ADAL" clId="{95D99B1D-8645-4E38-9CBC-4A08531DC3DB}" dt="2021-08-31T17:54:15.440" v="693" actId="20577"/>
          <ac:spMkLst>
            <pc:docMk/>
            <pc:sldMk cId="2281050116" sldId="2400"/>
            <ac:spMk id="2" creationId="{C2123AE1-C0EC-4FA7-872A-4BFB9E159382}"/>
          </ac:spMkLst>
        </pc:spChg>
        <pc:spChg chg="mod">
          <ac:chgData name="Segev, Jonathan" userId="7c67a1b0-8725-4553-8055-0888dbcaef94" providerId="ADAL" clId="{95D99B1D-8645-4E38-9CBC-4A08531DC3DB}" dt="2021-08-31T18:36:54.679" v="960" actId="20577"/>
          <ac:spMkLst>
            <pc:docMk/>
            <pc:sldMk cId="2281050116" sldId="2400"/>
            <ac:spMk id="3" creationId="{740F3075-7AC6-45B7-A843-B2FD4DAFB7E6}"/>
          </ac:spMkLst>
        </pc:spChg>
      </pc:sldChg>
      <pc:sldMasterChg chg="addSp delSp modSp mod">
        <pc:chgData name="Segev, Jonathan" userId="7c67a1b0-8725-4553-8055-0888dbcaef94" providerId="ADAL" clId="{95D99B1D-8645-4E38-9CBC-4A08531DC3DB}" dt="2021-08-30T23:02:05.155" v="10" actId="20577"/>
        <pc:sldMasterMkLst>
          <pc:docMk/>
          <pc:sldMasterMk cId="0" sldId="2147483648"/>
        </pc:sldMasterMkLst>
        <pc:spChg chg="add del mod">
          <ac:chgData name="Segev, Jonathan" userId="7c67a1b0-8725-4553-8055-0888dbcaef94" providerId="ADAL" clId="{95D99B1D-8645-4E38-9CBC-4A08531DC3DB}" dt="2021-08-30T23:02:05.155" v="1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852939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13468333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1739069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50</a:t>
            </a:fld>
            <a:endParaRPr lang="en-US"/>
          </a:p>
        </p:txBody>
      </p:sp>
    </p:spTree>
    <p:extLst>
      <p:ext uri="{BB962C8B-B14F-4D97-AF65-F5344CB8AC3E}">
        <p14:creationId xmlns:p14="http://schemas.microsoft.com/office/powerpoint/2010/main" val="1681258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21466425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26132102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27167122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74</a:t>
            </a:fld>
            <a:endParaRPr lang="en-US"/>
          </a:p>
        </p:txBody>
      </p:sp>
    </p:spTree>
    <p:extLst>
      <p:ext uri="{BB962C8B-B14F-4D97-AF65-F5344CB8AC3E}">
        <p14:creationId xmlns:p14="http://schemas.microsoft.com/office/powerpoint/2010/main" val="29181273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2708178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4175856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802.11-21/880r11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www.ieee802.org/11/LetterBallots/LB255az/LB255_instructions.html" TargetMode="External"/><Relationship Id="rId2" Type="http://schemas.openxmlformats.org/officeDocument/2006/relationships/hyperlink" Target="https://grouper.ieee.org/groups/802/11/private/Draft_Standards/11az/index.html"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2021-09-09</a:t>
            </a:r>
          </a:p>
        </p:txBody>
      </p:sp>
      <p:sp>
        <p:nvSpPr>
          <p:cNvPr id="6" name="Date Placeholder 3"/>
          <p:cNvSpPr>
            <a:spLocks noGrp="1"/>
          </p:cNvSpPr>
          <p:nvPr>
            <p:ph type="dt" idx="10"/>
          </p:nvPr>
        </p:nvSpPr>
        <p:spPr/>
        <p:txBody>
          <a:bodyPr/>
          <a:lstStyle/>
          <a:p>
            <a:r>
              <a:rPr lang="en-US"/>
              <a:t>Sep.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a:t>
            </a:r>
            <a:r>
              <a:rPr lang="en-US" altLang="en-US" sz="1600" b="0" dirty="0">
                <a:cs typeface="Times New Roman" panose="02020603050405020304" pitchFamily="18" charset="0"/>
              </a:rPr>
              <a:t>(Qualcomm)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Sep. 2021</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Electronic Plenary Meeting Week Agenda</a:t>
            </a:r>
            <a:endParaRPr lang="en-US" dirty="0"/>
          </a:p>
        </p:txBody>
      </p:sp>
      <p:sp>
        <p:nvSpPr>
          <p:cNvPr id="3" name="Content Placeholder 2"/>
          <p:cNvSpPr>
            <a:spLocks noGrp="1"/>
          </p:cNvSpPr>
          <p:nvPr>
            <p:ph idx="1"/>
          </p:nvPr>
        </p:nvSpPr>
        <p:spPr>
          <a:xfrm>
            <a:off x="914401" y="1196752"/>
            <a:ext cx="10361084" cy="511256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Consider ballot completion and recirculation – 20min special order</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875455984"/>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 (8)</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 (18)</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996988583"/>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extLst>
                  <a:ext uri="{0D108BD9-81ED-4DB2-BD59-A6C34878D82A}">
                    <a16:rowId xmlns:a16="http://schemas.microsoft.com/office/drawing/2014/main" val="1867321044"/>
                  </a:ext>
                </a:extLst>
              </a:tr>
              <a:tr h="203189">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4145720529"/>
                  </a:ext>
                </a:extLst>
              </a:tr>
              <a:tr h="0">
                <a:tc>
                  <a:txBody>
                    <a:bodyPr/>
                    <a:lstStyle/>
                    <a:p>
                      <a:r>
                        <a:rPr lang="en-US" sz="14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Phase shift TOA feedback CR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759983450"/>
                  </a:ext>
                </a:extLst>
              </a:tr>
              <a:tr h="0">
                <a:tc>
                  <a:txBody>
                    <a:bodyPr/>
                    <a:lstStyle/>
                    <a:p>
                      <a:r>
                        <a:rPr lang="en-US" sz="14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827593654"/>
                  </a:ext>
                </a:extLst>
              </a:tr>
              <a:tr h="0">
                <a:tc>
                  <a:txBody>
                    <a:bodyPr/>
                    <a:lstStyle/>
                    <a:p>
                      <a:r>
                        <a:rPr lang="en-US" sz="14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260533619"/>
                  </a:ext>
                </a:extLst>
              </a:tr>
              <a:tr h="0">
                <a:tc>
                  <a:txBody>
                    <a:bodyPr/>
                    <a:lstStyle/>
                    <a:p>
                      <a:r>
                        <a:rPr lang="en-US" sz="1400" strike="noStrike" dirty="0"/>
                        <a:t>11-21-1117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Ranging attack detection using TOA and PSTOA feedback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412093920"/>
                  </a:ext>
                </a:extLst>
              </a:tr>
            </a:tbl>
          </a:graphicData>
        </a:graphic>
      </p:graphicFrame>
    </p:spTree>
    <p:extLst>
      <p:ext uri="{BB962C8B-B14F-4D97-AF65-F5344CB8AC3E}">
        <p14:creationId xmlns:p14="http://schemas.microsoft.com/office/powerpoint/2010/main" val="6646932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46554980"/>
              </p:ext>
            </p:extLst>
          </p:nvPr>
        </p:nvGraphicFramePr>
        <p:xfrm>
          <a:off x="914401" y="1260086"/>
          <a:ext cx="10460567" cy="283448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040560">
                  <a:extLst>
                    <a:ext uri="{9D8B030D-6E8A-4147-A177-3AD203B41FA5}">
                      <a16:colId xmlns:a16="http://schemas.microsoft.com/office/drawing/2014/main" val="20002"/>
                    </a:ext>
                  </a:extLst>
                </a:gridCol>
                <a:gridCol w="232664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200" dirty="0"/>
                        <a:t>11-21-1155</a:t>
                      </a:r>
                    </a:p>
                  </a:txBody>
                  <a:tcPr marT="45712" marB="45712"/>
                </a:tc>
                <a:tc>
                  <a:txBody>
                    <a:bodyPr/>
                    <a:lstStyle/>
                    <a:p>
                      <a:r>
                        <a:rPr lang="en-US" sz="1200" dirty="0"/>
                        <a:t>Youhan Kim</a:t>
                      </a:r>
                    </a:p>
                  </a:txBody>
                  <a:tcPr marT="45712" marB="45712"/>
                </a:tc>
                <a:tc>
                  <a:txBody>
                    <a:bodyPr/>
                    <a:lstStyle/>
                    <a:p>
                      <a:r>
                        <a:rPr lang="en-US" sz="1200" dirty="0"/>
                        <a:t>Misc. comments </a:t>
                      </a:r>
                    </a:p>
                  </a:txBody>
                  <a:tcPr marT="45712" marB="45712"/>
                </a:tc>
                <a:tc>
                  <a:txBody>
                    <a:bodyPr/>
                    <a:lstStyle/>
                    <a:p>
                      <a:r>
                        <a:rPr lang="en-US" sz="1200" dirty="0"/>
                        <a:t>CR (follow up from 11-21-1070)</a:t>
                      </a:r>
                    </a:p>
                  </a:txBody>
                  <a:tcPr marT="45712" marB="45712"/>
                </a:tc>
                <a:extLst>
                  <a:ext uri="{0D108BD9-81ED-4DB2-BD59-A6C34878D82A}">
                    <a16:rowId xmlns:a16="http://schemas.microsoft.com/office/drawing/2014/main" val="10002"/>
                  </a:ext>
                </a:extLst>
              </a:tr>
              <a:tr h="0">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extLst>
                  <a:ext uri="{0D108BD9-81ED-4DB2-BD59-A6C34878D82A}">
                    <a16:rowId xmlns:a16="http://schemas.microsoft.com/office/drawing/2014/main" val="875455984"/>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extLst>
                  <a:ext uri="{0D108BD9-81ED-4DB2-BD59-A6C34878D82A}">
                    <a16:rowId xmlns:a16="http://schemas.microsoft.com/office/drawing/2014/main" val="10008"/>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10009"/>
                  </a:ext>
                </a:extLst>
              </a:tr>
              <a:tr h="0">
                <a:tc>
                  <a:txBody>
                    <a:bodyPr/>
                    <a:lstStyle/>
                    <a:p>
                      <a:r>
                        <a:rPr lang="en-US" sz="1200" strike="noStrike" dirty="0"/>
                        <a:t>11-21-1075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 </a:t>
                      </a:r>
                      <a:r>
                        <a:rPr lang="en-US" sz="1200" strike="noStrike" dirty="0" err="1"/>
                        <a:t>TGaz</a:t>
                      </a:r>
                      <a:r>
                        <a:rPr lang="en-US" sz="1200" strike="noStrike" dirty="0"/>
                        <a:t> Comment Resolution LB253 Parameters - CID 5213</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996988583"/>
                  </a:ext>
                </a:extLst>
              </a:tr>
              <a:tr h="0">
                <a:tc>
                  <a:txBody>
                    <a:bodyPr/>
                    <a:lstStyle/>
                    <a:p>
                      <a:r>
                        <a:rPr lang="en-US" sz="1200" strike="noStrike" dirty="0"/>
                        <a:t>11-21-329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R5 is the MDR committee response to the R5 is R7.</a:t>
                      </a:r>
                    </a:p>
                  </a:txBody>
                  <a:tcPr marT="45712" marB="45712"/>
                </a:tc>
                <a:tc>
                  <a:txBody>
                    <a:bodyPr/>
                    <a:lstStyle/>
                    <a:p>
                      <a:r>
                        <a:rPr lang="en-US" sz="1200" strike="noStrike" dirty="0"/>
                        <a:t>MDR</a:t>
                      </a:r>
                    </a:p>
                  </a:txBody>
                  <a:tcPr marT="45712" marB="45712"/>
                </a:tc>
                <a:extLst>
                  <a:ext uri="{0D108BD9-81ED-4DB2-BD59-A6C34878D82A}">
                    <a16:rowId xmlns:a16="http://schemas.microsoft.com/office/drawing/2014/main" val="1867321044"/>
                  </a:ext>
                </a:extLst>
              </a:tr>
              <a:tr h="203189">
                <a:tc>
                  <a:txBody>
                    <a:bodyPr/>
                    <a:lstStyle/>
                    <a:p>
                      <a:r>
                        <a:rPr lang="en-US" sz="1200" strike="noStrike" dirty="0"/>
                        <a:t>11-21-1161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Proposed resolution to 11az LB253 CID 5424 and 5425</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4145720529"/>
                  </a:ext>
                </a:extLst>
              </a:tr>
              <a:tr h="0">
                <a:tc>
                  <a:txBody>
                    <a:bodyPr/>
                    <a:lstStyle/>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strike="noStrike" dirty="0"/>
                        <a:t>LB253 Group CR accompany 1038 part 2</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2260533619"/>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241209392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 as needed</a:t>
            </a:r>
          </a:p>
          <a:p>
            <a:pPr algn="just">
              <a:spcBef>
                <a:spcPct val="20000"/>
              </a:spcBef>
              <a:buFontTx/>
              <a:buChar char="•"/>
            </a:pPr>
            <a:r>
              <a:rPr lang="en-US" altLang="en-US" sz="1800" b="0" dirty="0"/>
              <a:t>Consider motions that met SP threshold from earlier meetings (11-20-771). (~40min)</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21710823"/>
              </p:ext>
            </p:extLst>
          </p:nvPr>
        </p:nvGraphicFramePr>
        <p:xfrm>
          <a:off x="914401" y="1260086"/>
          <a:ext cx="10460567" cy="295643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2448272">
                  <a:extLst>
                    <a:ext uri="{9D8B030D-6E8A-4147-A177-3AD203B41FA5}">
                      <a16:colId xmlns:a16="http://schemas.microsoft.com/office/drawing/2014/main" val="20003"/>
                    </a:ext>
                  </a:extLst>
                </a:gridCol>
                <a:gridCol w="1534552">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3"/>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7"/>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As time permits (10min)</a:t>
                      </a:r>
                    </a:p>
                  </a:txBody>
                  <a:tcPr marT="45712" marB="45712"/>
                </a:tc>
                <a:extLst>
                  <a:ext uri="{0D108BD9-81ED-4DB2-BD59-A6C34878D82A}">
                    <a16:rowId xmlns:a16="http://schemas.microsoft.com/office/drawing/2014/main" val="10008"/>
                  </a:ext>
                </a:extLst>
              </a:tr>
              <a:tr h="0">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r>
              <a:rPr lang="en-US" sz="2000" dirty="0"/>
              <a:t>Motion </a:t>
            </a:r>
            <a:r>
              <a:rPr lang="en-US" sz="2000" b="0" dirty="0"/>
              <a:t>(202105-01):</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Electronic meeting and teleconferences running between the July and Sep.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submissions – as needed (next slide)</a:t>
            </a:r>
          </a:p>
          <a:p>
            <a:pPr algn="just">
              <a:spcBef>
                <a:spcPct val="20000"/>
              </a:spcBef>
              <a:buFontTx/>
              <a:buChar char="•"/>
            </a:pPr>
            <a:r>
              <a:rPr lang="en-US" altLang="en-US" sz="1800" b="0" dirty="0"/>
              <a:t>Group comment resolution (11-21-1084)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3057061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1330287"/>
              </p:ext>
            </p:extLst>
          </p:nvPr>
        </p:nvGraphicFramePr>
        <p:xfrm>
          <a:off x="914401" y="1260086"/>
          <a:ext cx="10460567" cy="35660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2110616">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7"/>
                  </a:ext>
                </a:extLst>
              </a:tr>
              <a:tr h="152392">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15 min</a:t>
                      </a:r>
                    </a:p>
                  </a:txBody>
                  <a:tcPr marT="45712" marB="45712"/>
                </a:tc>
                <a:extLst>
                  <a:ext uri="{0D108BD9-81ED-4DB2-BD59-A6C34878D82A}">
                    <a16:rowId xmlns:a16="http://schemas.microsoft.com/office/drawing/2014/main" val="2213401262"/>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15 min</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45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622337050"/>
                  </a:ext>
                </a:extLst>
              </a:tr>
              <a:tr h="0">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sz="1200" dirty="0"/>
                    </a:p>
                  </a:txBody>
                  <a:tcPr marT="45712" marB="45712"/>
                </a:tc>
                <a:extLst>
                  <a:ext uri="{0D108BD9-81ED-4DB2-BD59-A6C34878D82A}">
                    <a16:rowId xmlns:a16="http://schemas.microsoft.com/office/drawing/2014/main" val="1495504825"/>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2960173387"/>
                  </a:ext>
                </a:extLst>
              </a:tr>
            </a:tbl>
          </a:graphicData>
        </a:graphic>
      </p:graphicFrame>
    </p:spTree>
    <p:extLst>
      <p:ext uri="{BB962C8B-B14F-4D97-AF65-F5344CB8AC3E}">
        <p14:creationId xmlns:p14="http://schemas.microsoft.com/office/powerpoint/2010/main" val="23367185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submissions – as needed (next slide)</a:t>
            </a:r>
          </a:p>
          <a:p>
            <a:pPr algn="just">
              <a:spcBef>
                <a:spcPct val="20000"/>
              </a:spcBef>
              <a:buFontTx/>
              <a:buChar char="•"/>
            </a:pPr>
            <a:r>
              <a:rPr lang="en-US" altLang="en-US" sz="1800" b="0" dirty="0"/>
              <a:t>Group comment resolution (11-21-1084/11-21-1135)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051793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06655108"/>
              </p:ext>
            </p:extLst>
          </p:nvPr>
        </p:nvGraphicFramePr>
        <p:xfrm>
          <a:off x="914401" y="1260086"/>
          <a:ext cx="10460567" cy="374888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2110616">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sz="1200" dirty="0"/>
                    </a:p>
                  </a:txBody>
                  <a:tcPr marT="45712" marB="45712"/>
                </a:tc>
                <a:extLst>
                  <a:ext uri="{0D108BD9-81ED-4DB2-BD59-A6C34878D82A}">
                    <a16:rowId xmlns:a16="http://schemas.microsoft.com/office/drawing/2014/main" val="10007"/>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35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tc>
                  <a:txBody>
                    <a:bodyPr/>
                    <a:lstStyle/>
                    <a:p>
                      <a:pPr rtl="0"/>
                      <a:r>
                        <a:rPr lang="en-US" sz="1400" dirty="0"/>
                        <a:t>20 min</a:t>
                      </a:r>
                      <a:endParaRPr lang="en-US" dirty="0"/>
                    </a:p>
                  </a:txBody>
                  <a:tcPr marT="45712" marB="45712"/>
                </a:tc>
                <a:extLst>
                  <a:ext uri="{0D108BD9-81ED-4DB2-BD59-A6C34878D82A}">
                    <a16:rowId xmlns:a16="http://schemas.microsoft.com/office/drawing/2014/main" val="1622337050"/>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495504825"/>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2960173387"/>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3784189159"/>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98245922"/>
                  </a:ext>
                </a:extLst>
              </a:tr>
            </a:tbl>
          </a:graphicData>
        </a:graphic>
      </p:graphicFrame>
    </p:spTree>
    <p:extLst>
      <p:ext uri="{BB962C8B-B14F-4D97-AF65-F5344CB8AC3E}">
        <p14:creationId xmlns:p14="http://schemas.microsoft.com/office/powerpoint/2010/main" val="34728107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736452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9222418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LB253 and MDR status (5min) - Roy</a:t>
            </a:r>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0794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July 802 electronic plenary session</a:t>
            </a:r>
          </a:p>
          <a:p>
            <a:pPr marL="457200" lvl="1" indent="0"/>
            <a:r>
              <a:rPr lang="en-US" dirty="0"/>
              <a:t>This meeting is part of the July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84956391"/>
              </p:ext>
            </p:extLst>
          </p:nvPr>
        </p:nvGraphicFramePr>
        <p:xfrm>
          <a:off x="335361" y="1260086"/>
          <a:ext cx="11039608" cy="3535488"/>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200" strike="noStrike" dirty="0"/>
                        <a:t>11-21-1084/</a:t>
                      </a:r>
                    </a:p>
                    <a:p>
                      <a:r>
                        <a:rPr lang="en-US" sz="1200" strike="noStrike" dirty="0"/>
                        <a:t>11-21-1139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a:t>
                      </a:r>
                    </a:p>
                  </a:txBody>
                  <a:tcPr marT="45712" marB="45712"/>
                </a:tc>
                <a:tc>
                  <a:txBody>
                    <a:bodyPr/>
                    <a:lstStyle/>
                    <a:p>
                      <a:r>
                        <a:rPr lang="en-US" sz="1200" strike="noStrike" dirty="0"/>
                        <a:t>CR</a:t>
                      </a:r>
                    </a:p>
                  </a:txBody>
                  <a:tcPr marT="45712" marB="45712"/>
                </a:tc>
                <a:tc>
                  <a:txBody>
                    <a:bodyPr/>
                    <a:lstStyle/>
                    <a:p>
                      <a:r>
                        <a:rPr lang="en-US" sz="1200" dirty="0"/>
                        <a:t>For motion</a:t>
                      </a:r>
                    </a:p>
                  </a:txBody>
                  <a:tcPr marT="45712" marB="45712"/>
                </a:tc>
                <a:extLst>
                  <a:ext uri="{0D108BD9-81ED-4DB2-BD59-A6C34878D82A}">
                    <a16:rowId xmlns:a16="http://schemas.microsoft.com/office/drawing/2014/main" val="884377137"/>
                  </a:ext>
                </a:extLst>
              </a:tr>
              <a:tr h="0">
                <a:tc>
                  <a:txBody>
                    <a:bodyPr/>
                    <a:lstStyle/>
                    <a:p>
                      <a:r>
                        <a:rPr lang="en-US" sz="1200" dirty="0"/>
                        <a:t>11-21-1155</a:t>
                      </a:r>
                    </a:p>
                  </a:txBody>
                  <a:tcPr marT="45712" marB="45712"/>
                </a:tc>
                <a:tc>
                  <a:txBody>
                    <a:bodyPr/>
                    <a:lstStyle/>
                    <a:p>
                      <a:r>
                        <a:rPr lang="en-US" sz="1200" dirty="0"/>
                        <a:t>Youhan Kim</a:t>
                      </a:r>
                    </a:p>
                  </a:txBody>
                  <a:tcPr marT="45712" marB="45712"/>
                </a:tc>
                <a:tc>
                  <a:txBody>
                    <a:bodyPr/>
                    <a:lstStyle/>
                    <a:p>
                      <a:r>
                        <a:rPr lang="en-US" sz="1200" dirty="0"/>
                        <a:t>Misc. comments </a:t>
                      </a:r>
                    </a:p>
                  </a:txBody>
                  <a:tcPr marT="45712" marB="45712"/>
                </a:tc>
                <a:tc>
                  <a:txBody>
                    <a:bodyPr/>
                    <a:lstStyle/>
                    <a:p>
                      <a:r>
                        <a:rPr lang="en-US" sz="1200" dirty="0"/>
                        <a:t>CR (follow up from 1070)</a:t>
                      </a:r>
                    </a:p>
                  </a:txBody>
                  <a:tcPr marT="45712" marB="45712"/>
                </a:tc>
                <a:tc>
                  <a:txBody>
                    <a:bodyPr/>
                    <a:lstStyle/>
                    <a:p>
                      <a:pPr rtl="0"/>
                      <a:r>
                        <a:rPr lang="en-US" sz="1200" dirty="0"/>
                        <a:t>CR – 20min</a:t>
                      </a:r>
                    </a:p>
                  </a:txBody>
                  <a:tcPr marT="45712" marB="45712"/>
                </a:tc>
                <a:extLst>
                  <a:ext uri="{0D108BD9-81ED-4DB2-BD59-A6C34878D82A}">
                    <a16:rowId xmlns:a16="http://schemas.microsoft.com/office/drawing/2014/main" val="1622337050"/>
                  </a:ext>
                </a:extLst>
              </a:tr>
              <a:tr h="0">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45min</a:t>
                      </a:r>
                    </a:p>
                  </a:txBody>
                  <a:tcPr marT="45712" marB="45712"/>
                </a:tc>
                <a:extLst>
                  <a:ext uri="{0D108BD9-81ED-4DB2-BD59-A6C34878D82A}">
                    <a16:rowId xmlns:a16="http://schemas.microsoft.com/office/drawing/2014/main" val="1495504825"/>
                  </a:ext>
                </a:extLst>
              </a:tr>
              <a:tr h="0">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a:t>
                      </a:r>
                    </a:p>
                  </a:txBody>
                  <a:tcPr marT="45712" marB="45712"/>
                </a:tc>
                <a:extLst>
                  <a:ext uri="{0D108BD9-81ED-4DB2-BD59-A6C34878D82A}">
                    <a16:rowId xmlns:a16="http://schemas.microsoft.com/office/drawing/2014/main" val="2960173387"/>
                  </a:ext>
                </a:extLst>
              </a:tr>
              <a:tr h="0">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tc>
                  <a:txBody>
                    <a:bodyPr/>
                    <a:lstStyle/>
                    <a:p>
                      <a:r>
                        <a:rPr lang="en-US" sz="1200" dirty="0"/>
                        <a:t>30 min (as time permits)</a:t>
                      </a:r>
                    </a:p>
                  </a:txBody>
                  <a:tcPr marT="45712" marB="45712"/>
                </a:tc>
                <a:extLst>
                  <a:ext uri="{0D108BD9-81ED-4DB2-BD59-A6C34878D82A}">
                    <a16:rowId xmlns:a16="http://schemas.microsoft.com/office/drawing/2014/main" val="3784189159"/>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2220354451"/>
                  </a:ext>
                </a:extLst>
              </a:tr>
              <a:tr h="0">
                <a:tc>
                  <a:txBody>
                    <a:bodyPr/>
                    <a:lstStyle/>
                    <a:p>
                      <a:r>
                        <a:rPr lang="en-US" sz="1200" strike="noStrike" dirty="0"/>
                        <a:t>11-21-1075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 </a:t>
                      </a:r>
                      <a:r>
                        <a:rPr lang="en-US" sz="1200" strike="noStrike" dirty="0" err="1"/>
                        <a:t>TGaz</a:t>
                      </a:r>
                      <a:r>
                        <a:rPr lang="en-US" sz="1200" strike="noStrike" dirty="0"/>
                        <a:t> Comment Resolution LB253 Parameters - CID 5213</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19020040"/>
                  </a:ext>
                </a:extLst>
              </a:tr>
              <a:tr h="0">
                <a:tc>
                  <a:txBody>
                    <a:bodyPr/>
                    <a:lstStyle/>
                    <a:p>
                      <a:r>
                        <a:rPr lang="en-US" sz="1200" strike="noStrike" dirty="0"/>
                        <a:t>11-21-329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R5 is the MDR committee response to the R5 is R7.</a:t>
                      </a:r>
                    </a:p>
                  </a:txBody>
                  <a:tcPr marT="45712" marB="45712"/>
                </a:tc>
                <a:tc>
                  <a:txBody>
                    <a:bodyPr/>
                    <a:lstStyle/>
                    <a:p>
                      <a:r>
                        <a:rPr lang="en-US" sz="1200" strike="noStrike" dirty="0"/>
                        <a:t>MDR</a:t>
                      </a:r>
                    </a:p>
                  </a:txBody>
                  <a:tcPr marT="45712" marB="45712"/>
                </a:tc>
                <a:tc>
                  <a:txBody>
                    <a:bodyPr/>
                    <a:lstStyle/>
                    <a:p>
                      <a:r>
                        <a:rPr lang="en-US" sz="1200" dirty="0"/>
                        <a:t>Targeting Fri. meeting for motion</a:t>
                      </a:r>
                    </a:p>
                  </a:txBody>
                  <a:tcPr marT="45712" marB="45712"/>
                </a:tc>
                <a:extLst>
                  <a:ext uri="{0D108BD9-81ED-4DB2-BD59-A6C34878D82A}">
                    <a16:rowId xmlns:a16="http://schemas.microsoft.com/office/drawing/2014/main" val="2118040075"/>
                  </a:ext>
                </a:extLst>
              </a:tr>
              <a:tr h="0">
                <a:tc>
                  <a:txBody>
                    <a:bodyPr/>
                    <a:lstStyle/>
                    <a:p>
                      <a:r>
                        <a:rPr lang="en-US" sz="1200" strike="noStrike" dirty="0"/>
                        <a:t>11-21-1161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Proposed resolution to 11az LB253 CID 5424 and 5425</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776570483"/>
                  </a:ext>
                </a:extLst>
              </a:tr>
            </a:tbl>
          </a:graphicData>
        </a:graphic>
      </p:graphicFrame>
    </p:spTree>
    <p:extLst>
      <p:ext uri="{BB962C8B-B14F-4D97-AF65-F5344CB8AC3E}">
        <p14:creationId xmlns:p14="http://schemas.microsoft.com/office/powerpoint/2010/main" val="31488580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F91C2-63A2-4115-B748-6AD926BFE985}"/>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2E2FA557-F906-4DBF-8C46-0E0FDACEB28C}"/>
              </a:ext>
            </a:extLst>
          </p:cNvPr>
          <p:cNvSpPr>
            <a:spLocks noGrp="1"/>
          </p:cNvSpPr>
          <p:nvPr>
            <p:ph idx="1"/>
          </p:nvPr>
        </p:nvSpPr>
        <p:spPr/>
        <p:txBody>
          <a:bodyPr/>
          <a:lstStyle/>
          <a:p>
            <a:r>
              <a:rPr lang="en-US" dirty="0" err="1"/>
              <a:t>Strawpoll</a:t>
            </a:r>
            <a:endParaRPr lang="en-US" dirty="0"/>
          </a:p>
          <a:p>
            <a:r>
              <a:rPr lang="en-US" dirty="0"/>
              <a:t>Do you support including the following sentence "Hence, the GI duration of each secure HE-LTF has low power since </a:t>
            </a:r>
            <a:r>
              <a:rPr lang="en-US" dirty="0" err="1"/>
              <a:t>Wt</a:t>
            </a:r>
            <a:r>
              <a:rPr lang="en-US" dirty="0"/>
              <a:t> has low value during the GI duration.“?</a:t>
            </a:r>
          </a:p>
          <a:p>
            <a:r>
              <a:rPr lang="en-US" dirty="0"/>
              <a:t>O1) Yes</a:t>
            </a:r>
          </a:p>
          <a:p>
            <a:r>
              <a:rPr lang="en-US" dirty="0"/>
              <a:t>O2) No</a:t>
            </a:r>
          </a:p>
          <a:p>
            <a:r>
              <a:rPr lang="en-US" dirty="0"/>
              <a:t>O3) Abstain</a:t>
            </a:r>
          </a:p>
          <a:p>
            <a:r>
              <a:rPr lang="en-US" dirty="0"/>
              <a:t>Results (Y/N/A): 16/7/7</a:t>
            </a:r>
          </a:p>
        </p:txBody>
      </p:sp>
      <p:sp>
        <p:nvSpPr>
          <p:cNvPr id="4" name="Slide Number Placeholder 3">
            <a:extLst>
              <a:ext uri="{FF2B5EF4-FFF2-40B4-BE49-F238E27FC236}">
                <a16:creationId xmlns:a16="http://schemas.microsoft.com/office/drawing/2014/main" id="{BCA796F7-E1E4-4073-A713-4696CDFD2AA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788C769-1647-472B-8530-24B2123358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9586B7-535E-49E2-9724-FBD1103F525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8815456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057625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7709193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LB253 progress/status (Roy – 7 min) </a:t>
            </a:r>
          </a:p>
          <a:p>
            <a:pPr lvl="1" algn="just">
              <a:spcBef>
                <a:spcPct val="20000"/>
              </a:spcBef>
              <a:buFontTx/>
              <a:buChar char="•"/>
            </a:pPr>
            <a:r>
              <a:rPr lang="en-US" altLang="en-US" sz="1400" dirty="0"/>
              <a:t>11-21-749r6</a:t>
            </a:r>
          </a:p>
          <a:p>
            <a:pPr lvl="1" algn="just">
              <a:spcBef>
                <a:spcPct val="20000"/>
              </a:spcBef>
              <a:buFontTx/>
              <a:buChar char="•"/>
            </a:pPr>
            <a:r>
              <a:rPr lang="en-US" altLang="en-US" sz="1400" dirty="0"/>
              <a:t>11-21-329r7 (MDR)</a:t>
            </a:r>
            <a:endParaRPr lang="en-US" altLang="en-US" sz="1400" b="0" dirty="0"/>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37248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72139466"/>
              </p:ext>
            </p:extLst>
          </p:nvPr>
        </p:nvGraphicFramePr>
        <p:xfrm>
          <a:off x="335361" y="1260086"/>
          <a:ext cx="11039608" cy="3809792"/>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200" strike="noStrike" dirty="0"/>
                        <a:t>11-21-1084/</a:t>
                      </a:r>
                    </a:p>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884377137"/>
                  </a:ext>
                </a:extLst>
              </a:tr>
              <a:tr h="0">
                <a:tc>
                  <a:txBody>
                    <a:bodyPr/>
                    <a:lstStyle/>
                    <a:p>
                      <a:r>
                        <a:rPr lang="en-US" sz="1200" strike="sngStrike" dirty="0"/>
                        <a:t>11-21-1155</a:t>
                      </a:r>
                    </a:p>
                  </a:txBody>
                  <a:tcPr marT="45712" marB="45712"/>
                </a:tc>
                <a:tc>
                  <a:txBody>
                    <a:bodyPr/>
                    <a:lstStyle/>
                    <a:p>
                      <a:r>
                        <a:rPr lang="en-US" sz="1200" strike="sngStrike" dirty="0"/>
                        <a:t>Youhan Kim</a:t>
                      </a:r>
                    </a:p>
                  </a:txBody>
                  <a:tcPr marT="45712" marB="45712"/>
                </a:tc>
                <a:tc>
                  <a:txBody>
                    <a:bodyPr/>
                    <a:lstStyle/>
                    <a:p>
                      <a:r>
                        <a:rPr lang="en-US" sz="1200" strike="sngStrike" dirty="0"/>
                        <a:t>Misc. comments </a:t>
                      </a:r>
                    </a:p>
                  </a:txBody>
                  <a:tcPr marT="45712" marB="45712"/>
                </a:tc>
                <a:tc>
                  <a:txBody>
                    <a:bodyPr/>
                    <a:lstStyle/>
                    <a:p>
                      <a:r>
                        <a:rPr lang="en-US" sz="1200" strike="sngStrike" dirty="0"/>
                        <a:t>CR (follow up from 1070)</a:t>
                      </a:r>
                    </a:p>
                  </a:txBody>
                  <a:tcPr marT="45712" marB="45712"/>
                </a:tc>
                <a:tc>
                  <a:txBody>
                    <a:bodyPr/>
                    <a:lstStyle/>
                    <a:p>
                      <a:pPr rtl="0"/>
                      <a:r>
                        <a:rPr lang="en-US" sz="1200" strike="sngStrike" dirty="0"/>
                        <a:t>10 min – for motion on remaining CID</a:t>
                      </a:r>
                    </a:p>
                  </a:txBody>
                  <a:tcPr marT="45712" marB="45712"/>
                </a:tc>
                <a:extLst>
                  <a:ext uri="{0D108BD9-81ED-4DB2-BD59-A6C34878D82A}">
                    <a16:rowId xmlns:a16="http://schemas.microsoft.com/office/drawing/2014/main" val="1622337050"/>
                  </a:ext>
                </a:extLst>
              </a:tr>
              <a:tr h="137152">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tc>
                  <a:txBody>
                    <a:bodyPr/>
                    <a:lstStyle/>
                    <a:p>
                      <a:r>
                        <a:rPr lang="en-US" sz="1200" dirty="0"/>
                        <a:t>40 min </a:t>
                      </a:r>
                    </a:p>
                  </a:txBody>
                  <a:tcPr marT="45712" marB="45712"/>
                </a:tc>
                <a:extLst>
                  <a:ext uri="{0D108BD9-81ED-4DB2-BD59-A6C34878D82A}">
                    <a16:rowId xmlns:a16="http://schemas.microsoft.com/office/drawing/2014/main" val="1495504825"/>
                  </a:ext>
                </a:extLst>
              </a:tr>
              <a:tr h="137152">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45min </a:t>
                      </a:r>
                    </a:p>
                  </a:txBody>
                  <a:tcPr marT="45712" marB="45712"/>
                </a:tc>
                <a:extLst>
                  <a:ext uri="{0D108BD9-81ED-4DB2-BD59-A6C34878D82A}">
                    <a16:rowId xmlns:a16="http://schemas.microsoft.com/office/drawing/2014/main" val="1941028176"/>
                  </a:ext>
                </a:extLst>
              </a:tr>
              <a:tr h="0">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  </a:t>
                      </a:r>
                    </a:p>
                  </a:txBody>
                  <a:tcPr marT="45712" marB="45712"/>
                </a:tc>
                <a:extLst>
                  <a:ext uri="{0D108BD9-81ED-4DB2-BD59-A6C34878D82A}">
                    <a16:rowId xmlns:a16="http://schemas.microsoft.com/office/drawing/2014/main" val="2960173387"/>
                  </a:ext>
                </a:extLst>
              </a:tr>
              <a:tr h="0">
                <a:tc>
                  <a:txBody>
                    <a:bodyPr/>
                    <a:lstStyle/>
                    <a:p>
                      <a:r>
                        <a:rPr lang="en-US" sz="1200" dirty="0"/>
                        <a:t>11-21-1162</a:t>
                      </a:r>
                    </a:p>
                  </a:txBody>
                  <a:tcPr marT="45712" marB="45712"/>
                </a:tc>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extLst>
                  <a:ext uri="{0D108BD9-81ED-4DB2-BD59-A6C34878D82A}">
                    <a16:rowId xmlns:a16="http://schemas.microsoft.com/office/drawing/2014/main" val="3784189159"/>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2220354451"/>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919020040"/>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2118040075"/>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776570483"/>
                  </a:ext>
                </a:extLst>
              </a:tr>
            </a:tbl>
          </a:graphicData>
        </a:graphic>
      </p:graphicFrame>
    </p:spTree>
    <p:extLst>
      <p:ext uri="{BB962C8B-B14F-4D97-AF65-F5344CB8AC3E}">
        <p14:creationId xmlns:p14="http://schemas.microsoft.com/office/powerpoint/2010/main" val="36064825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EF5F8-2620-419F-9D44-6FF7D60B7C10}"/>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4DA2DD70-2559-4F98-BA1D-D46F8E2BD825}"/>
              </a:ext>
            </a:extLst>
          </p:cNvPr>
          <p:cNvSpPr>
            <a:spLocks noGrp="1"/>
          </p:cNvSpPr>
          <p:nvPr>
            <p:ph idx="1"/>
          </p:nvPr>
        </p:nvSpPr>
        <p:spPr/>
        <p:txBody>
          <a:bodyPr/>
          <a:lstStyle/>
          <a:p>
            <a:r>
              <a:rPr lang="en-US" dirty="0" err="1"/>
              <a:t>Strawpoll</a:t>
            </a:r>
            <a:r>
              <a:rPr lang="en-US" dirty="0"/>
              <a:t> (not taken)</a:t>
            </a:r>
          </a:p>
          <a:p>
            <a:r>
              <a:rPr lang="en-US" dirty="0"/>
              <a:t>Do you think that we need to specify RX requirements for secure LTF behavior for LB253 ?</a:t>
            </a:r>
          </a:p>
          <a:p>
            <a:r>
              <a:rPr lang="en-US" dirty="0"/>
              <a:t>Results (Y/N/A) </a:t>
            </a:r>
          </a:p>
        </p:txBody>
      </p:sp>
      <p:sp>
        <p:nvSpPr>
          <p:cNvPr id="4" name="Slide Number Placeholder 3">
            <a:extLst>
              <a:ext uri="{FF2B5EF4-FFF2-40B4-BE49-F238E27FC236}">
                <a16:creationId xmlns:a16="http://schemas.microsoft.com/office/drawing/2014/main" id="{8151E7D5-5187-41F1-8741-CC3D3B0A8B4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D310B78-313B-4E76-A085-85D8A30371E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663D8C7-B081-4B83-8179-F404FC99AEAD}"/>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941033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79830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003915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LB253 progress/status (Roy – 10 min) </a:t>
            </a:r>
          </a:p>
          <a:p>
            <a:pPr lvl="1" algn="just">
              <a:spcBef>
                <a:spcPct val="20000"/>
              </a:spcBef>
              <a:buFontTx/>
              <a:buChar char="•"/>
            </a:pPr>
            <a:r>
              <a:rPr lang="en-US" altLang="en-US" sz="1400" dirty="0"/>
              <a:t>Consider MDR response approval 11-21-329r7 (MDR).</a:t>
            </a:r>
          </a:p>
          <a:p>
            <a:pPr lvl="1" algn="just">
              <a:spcBef>
                <a:spcPct val="20000"/>
              </a:spcBef>
              <a:buFontTx/>
              <a:buChar char="•"/>
            </a:pPr>
            <a:r>
              <a:rPr lang="en-US" altLang="en-US" sz="1400" b="0" dirty="0"/>
              <a:t>LB253 status – outstanding CIDs</a:t>
            </a:r>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355568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48234854"/>
              </p:ext>
            </p:extLst>
          </p:nvPr>
        </p:nvGraphicFramePr>
        <p:xfrm>
          <a:off x="335361" y="1260086"/>
          <a:ext cx="11039608" cy="2804016"/>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228592">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10min – motion on agreed CIDs</a:t>
                      </a:r>
                    </a:p>
                  </a:txBody>
                  <a:tcPr marT="45712" marB="45712"/>
                </a:tc>
                <a:extLst>
                  <a:ext uri="{0D108BD9-81ED-4DB2-BD59-A6C34878D82A}">
                    <a16:rowId xmlns:a16="http://schemas.microsoft.com/office/drawing/2014/main" val="884377137"/>
                  </a:ext>
                </a:extLst>
              </a:tr>
              <a:tr h="228592">
                <a:tc>
                  <a:txBody>
                    <a:bodyPr/>
                    <a:lstStyle/>
                    <a:p>
                      <a:r>
                        <a:rPr lang="en-US" sz="1200" strike="noStrike" dirty="0"/>
                        <a:t>11-21-1084/</a:t>
                      </a:r>
                    </a:p>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 (8)</a:t>
                      </a:r>
                    </a:p>
                  </a:txBody>
                  <a:tcPr marT="45712" marB="45712"/>
                </a:tc>
                <a:tc>
                  <a:txBody>
                    <a:bodyPr/>
                    <a:lstStyle/>
                    <a:p>
                      <a:r>
                        <a:rPr lang="en-US" sz="1200" strike="noStrike" dirty="0"/>
                        <a:t>CR</a:t>
                      </a:r>
                    </a:p>
                  </a:txBody>
                  <a:tcPr marT="45712" marB="45712"/>
                </a:tc>
                <a:tc>
                  <a:txBody>
                    <a:bodyPr/>
                    <a:lstStyle/>
                    <a:p>
                      <a:r>
                        <a:rPr lang="en-US" sz="1200" dirty="0"/>
                        <a:t>45 min</a:t>
                      </a:r>
                    </a:p>
                  </a:txBody>
                  <a:tcPr marT="45712" marB="45712"/>
                </a:tc>
                <a:extLst>
                  <a:ext uri="{0D108BD9-81ED-4DB2-BD59-A6C34878D82A}">
                    <a16:rowId xmlns:a16="http://schemas.microsoft.com/office/drawing/2014/main" val="1950190314"/>
                  </a:ext>
                </a:extLst>
              </a:tr>
              <a:tr h="137152">
                <a:tc>
                  <a:txBody>
                    <a:bodyPr/>
                    <a:lstStyle/>
                    <a:p>
                      <a:r>
                        <a:rPr lang="en-US" sz="1200" dirty="0"/>
                        <a:t>11-21-1187</a:t>
                      </a:r>
                    </a:p>
                  </a:txBody>
                  <a:tcPr marT="45712" marB="45712"/>
                </a:tc>
                <a:tc>
                  <a:txBody>
                    <a:bodyPr/>
                    <a:lstStyle/>
                    <a:p>
                      <a:r>
                        <a:rPr lang="en-US" sz="1200" dirty="0"/>
                        <a:t>Assaf Kasher </a:t>
                      </a:r>
                    </a:p>
                  </a:txBody>
                  <a:tcPr marT="45712" marB="45712"/>
                </a:tc>
                <a:tc>
                  <a:txBody>
                    <a:bodyPr/>
                    <a:lstStyle/>
                    <a:p>
                      <a:r>
                        <a:rPr lang="en-US" sz="1200" dirty="0"/>
                        <a:t>LB253 Resolution to CIDs set6 (4)</a:t>
                      </a:r>
                    </a:p>
                  </a:txBody>
                  <a:tcPr marT="45712" marB="45712"/>
                </a:tc>
                <a:tc>
                  <a:txBody>
                    <a:bodyPr/>
                    <a:lstStyle/>
                    <a:p>
                      <a:r>
                        <a:rPr lang="en-US" sz="1200" dirty="0"/>
                        <a:t>CR</a:t>
                      </a:r>
                    </a:p>
                  </a:txBody>
                  <a:tcPr marT="45712" marB="45712"/>
                </a:tc>
                <a:tc>
                  <a:txBody>
                    <a:bodyPr/>
                    <a:lstStyle/>
                    <a:p>
                      <a:r>
                        <a:rPr lang="en-US" sz="1200" dirty="0"/>
                        <a:t>20 min </a:t>
                      </a:r>
                    </a:p>
                  </a:txBody>
                  <a:tcPr marT="45712" marB="45712"/>
                </a:tc>
                <a:extLst>
                  <a:ext uri="{0D108BD9-81ED-4DB2-BD59-A6C34878D82A}">
                    <a16:rowId xmlns:a16="http://schemas.microsoft.com/office/drawing/2014/main" val="1495504825"/>
                  </a:ext>
                </a:extLst>
              </a:tr>
              <a:tr h="137152">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  </a:t>
                      </a:r>
                    </a:p>
                  </a:txBody>
                  <a:tcPr marT="45712" marB="45712"/>
                </a:tc>
                <a:extLst>
                  <a:ext uri="{0D108BD9-81ED-4DB2-BD59-A6C34878D82A}">
                    <a16:rowId xmlns:a16="http://schemas.microsoft.com/office/drawing/2014/main" val="2960173387"/>
                  </a:ext>
                </a:extLst>
              </a:tr>
              <a:tr h="137152">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1381136098"/>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220354451"/>
                  </a:ext>
                </a:extLst>
              </a:tr>
            </a:tbl>
          </a:graphicData>
        </a:graphic>
      </p:graphicFrame>
    </p:spTree>
    <p:extLst>
      <p:ext uri="{BB962C8B-B14F-4D97-AF65-F5344CB8AC3E}">
        <p14:creationId xmlns:p14="http://schemas.microsoft.com/office/powerpoint/2010/main" val="8589399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244722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4870815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Review of LB253 status (Roy – 5min)</a:t>
            </a:r>
          </a:p>
          <a:p>
            <a:pPr algn="just">
              <a:spcBef>
                <a:spcPct val="20000"/>
              </a:spcBef>
              <a:buFontTx/>
              <a:buChar char="•"/>
            </a:pPr>
            <a:r>
              <a:rPr lang="en-US" sz="1600" b="0" dirty="0"/>
              <a:t>Submission review: (1/2hr) </a:t>
            </a:r>
          </a:p>
          <a:p>
            <a:pPr lvl="1" algn="just">
              <a:spcBef>
                <a:spcPct val="20000"/>
              </a:spcBef>
              <a:buFontTx/>
              <a:buChar char="•"/>
            </a:pPr>
            <a:r>
              <a:rPr lang="en-US" sz="1200" dirty="0"/>
              <a:t>11-21-1108 LB253 Phase shift TOA feedback CR (2) – Erik </a:t>
            </a:r>
          </a:p>
          <a:p>
            <a:pPr lvl="1" algn="just">
              <a:spcBef>
                <a:spcPct val="20000"/>
              </a:spcBef>
              <a:buFontTx/>
              <a:buChar char="•"/>
            </a:pPr>
            <a:r>
              <a:rPr lang="en-US" sz="1200" dirty="0"/>
              <a:t>11-21-1160 CR for Misc. CIDs part 2 (1)</a:t>
            </a:r>
            <a:endParaRPr lang="en-US" sz="1200" b="0" dirty="0"/>
          </a:p>
          <a:p>
            <a:pPr algn="just">
              <a:spcBef>
                <a:spcPct val="20000"/>
              </a:spcBef>
              <a:buFontTx/>
              <a:buChar char="•"/>
            </a:pPr>
            <a:r>
              <a:rPr lang="en-US" sz="1600" b="0" dirty="0"/>
              <a:t>Consider LB253 CR comple1tion and re-circulation – as needed.</a:t>
            </a:r>
          </a:p>
          <a:p>
            <a:pPr algn="just">
              <a:spcBef>
                <a:spcPct val="20000"/>
              </a:spcBef>
              <a:buFontTx/>
              <a:buChar char="•"/>
            </a:pPr>
            <a:r>
              <a:rPr lang="en-US" sz="1600" b="0" dirty="0"/>
              <a:t>Review progress made during the week and set targets towards next meeting – 10 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840787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49489754"/>
              </p:ext>
            </p:extLst>
          </p:nvPr>
        </p:nvGraphicFramePr>
        <p:xfrm>
          <a:off x="335361" y="1260086"/>
          <a:ext cx="11039608" cy="1523920"/>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37152">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1381136098"/>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220354451"/>
                  </a:ext>
                </a:extLst>
              </a:tr>
            </a:tbl>
          </a:graphicData>
        </a:graphic>
      </p:graphicFrame>
    </p:spTree>
    <p:extLst>
      <p:ext uri="{BB962C8B-B14F-4D97-AF65-F5344CB8AC3E}">
        <p14:creationId xmlns:p14="http://schemas.microsoft.com/office/powerpoint/2010/main" val="19256906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B29F8-E3C2-4D83-AC8E-37E8099F6F2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89385B7-5955-4F32-87F5-0532859A7B0F}"/>
              </a:ext>
            </a:extLst>
          </p:cNvPr>
          <p:cNvSpPr>
            <a:spLocks noGrp="1"/>
          </p:cNvSpPr>
          <p:nvPr>
            <p:ph idx="1"/>
          </p:nvPr>
        </p:nvSpPr>
        <p:spPr/>
        <p:txBody>
          <a:bodyPr/>
          <a:lstStyle/>
          <a:p>
            <a:pPr algn="ctr"/>
            <a:r>
              <a:rPr lang="en-US" dirty="0"/>
              <a:t>At recess until 14:45 ET</a:t>
            </a:r>
          </a:p>
        </p:txBody>
      </p:sp>
      <p:sp>
        <p:nvSpPr>
          <p:cNvPr id="4" name="Slide Number Placeholder 3">
            <a:extLst>
              <a:ext uri="{FF2B5EF4-FFF2-40B4-BE49-F238E27FC236}">
                <a16:creationId xmlns:a16="http://schemas.microsoft.com/office/drawing/2014/main" id="{C6E17AA4-A8C7-42E3-809A-5A622B75F12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713B77BD-D161-4164-AE20-7AA86B72B4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AB8DB62-6921-4EA2-BB58-00826CE9AA80}"/>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145301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11-20-0258r8??,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D3.0 be forwarded to Sponsor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a:t>results in 11-21-771</a:t>
            </a:r>
            <a:endParaRPr lang="en-US" sz="2000" b="0" dirty="0">
              <a:highlight>
                <a:srgbClr val="FFFF00"/>
              </a:highlight>
            </a:endParaRP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resolution to 119 Technical, 2 General and  192 Editorial comments by that completing response to LB253 recirculation ballot initiated out of the July meeting.</a:t>
            </a:r>
          </a:p>
          <a:p>
            <a:pPr lvl="1">
              <a:buFont typeface="Arial" panose="020B0604020202020204" pitchFamily="34" charset="0"/>
              <a:buChar char="•"/>
            </a:pPr>
            <a:r>
              <a:rPr lang="en-US" dirty="0"/>
              <a:t>TG passed a motion to instruct the </a:t>
            </a:r>
            <a:r>
              <a:rPr lang="en-US" dirty="0" err="1"/>
              <a:t>TGaz</a:t>
            </a:r>
            <a:r>
              <a:rPr lang="en-US" dirty="0"/>
              <a:t> editor to prepare </a:t>
            </a:r>
            <a:r>
              <a:rPr lang="en-CA" dirty="0"/>
              <a:t>D4.0 and initiate a 15-day WG Recirculation Ballot.</a:t>
            </a:r>
          </a:p>
          <a:p>
            <a:pPr lvl="1">
              <a:buFont typeface="Arial" panose="020B0604020202020204" pitchFamily="34" charset="0"/>
              <a:buChar char="•"/>
            </a:pPr>
            <a:r>
              <a:rPr lang="en-US" dirty="0"/>
              <a:t>Completed and approved changes in response to MDR.</a:t>
            </a:r>
          </a:p>
          <a:p>
            <a:pPr lvl="1">
              <a:buFont typeface="Arial" panose="020B0604020202020204" pitchFamily="34" charset="0"/>
              <a:buChar char="•"/>
            </a:pPr>
            <a:r>
              <a:rPr lang="en-US" dirty="0"/>
              <a:t>Published a new draft ,P802.11az D3.2.</a:t>
            </a:r>
          </a:p>
          <a:p>
            <a:pPr lvl="1">
              <a:buFont typeface="Arial" panose="020B0604020202020204" pitchFamily="34" charset="0"/>
              <a:buChar char="•"/>
            </a:pPr>
            <a:r>
              <a:rPr lang="en-US" dirty="0"/>
              <a:t>The TG considered its timelines without change and is maintain its current timeline.</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Targets toward September:</a:t>
            </a:r>
          </a:p>
          <a:p>
            <a:pPr lvl="1">
              <a:buFont typeface="Arial" panose="020B0604020202020204" pitchFamily="34" charset="0"/>
              <a:buChar char="•"/>
            </a:pPr>
            <a:r>
              <a:rPr lang="en-US" dirty="0"/>
              <a:t>Execute next recirculation ballot, pending WG approval.</a:t>
            </a:r>
          </a:p>
          <a:p>
            <a:pPr lvl="1">
              <a:buFont typeface="Arial" panose="020B0604020202020204" pitchFamily="34" charset="0"/>
              <a:buChar char="•"/>
            </a:pPr>
            <a:r>
              <a:rPr lang="en-US" dirty="0"/>
              <a:t>Start comment resolution received on P802.11az D4.0.</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479167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86584CC9-10B2-40BB-A3F1-131186C79250}"/>
              </a:ext>
            </a:extLst>
          </p:cNvPr>
          <p:cNvSpPr/>
          <p:nvPr/>
        </p:nvSpPr>
        <p:spPr>
          <a:xfrm>
            <a:off x="8362375" y="3691972"/>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TG progress update past the July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flipV="1">
            <a:off x="803996" y="4182034"/>
            <a:ext cx="436259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28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dirty="0">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2" name="Oval Callout 93">
            <a:extLst>
              <a:ext uri="{FF2B5EF4-FFF2-40B4-BE49-F238E27FC236}">
                <a16:creationId xmlns:a16="http://schemas.microsoft.com/office/drawing/2014/main" id="{CBA96F00-1BC6-4FFC-B12C-EF9D4C9389ED}"/>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54163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Sep. 		1, 8			Wed. 13:00 – 15:00 ET</a:t>
            </a:r>
          </a:p>
          <a:p>
            <a:pPr>
              <a:buFont typeface="Arial" panose="020B0604020202020204" pitchFamily="34" charset="0"/>
              <a:buChar char="•"/>
            </a:pPr>
            <a:r>
              <a:rPr lang="en-US" altLang="en-US" sz="2000" b="0" dirty="0"/>
              <a:t>As needed on at least 10-day notice.</a:t>
            </a:r>
          </a:p>
          <a:p>
            <a:pPr marL="0" indent="0"/>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800" b="0" dirty="0"/>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45187539"/>
              </p:ext>
            </p:extLst>
          </p:nvPr>
        </p:nvGraphicFramePr>
        <p:xfrm>
          <a:off x="335361" y="1260086"/>
          <a:ext cx="11039608" cy="1523920"/>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endParaRPr lang="en-US" sz="1200" kern="1200" dirty="0">
                        <a:solidFill>
                          <a:schemeClr val="dk1"/>
                        </a:solidFill>
                        <a:latin typeface="+mn-lt"/>
                        <a:ea typeface="+mn-ea"/>
                        <a:cs typeface="+mn-cs"/>
                      </a:endParaRPr>
                    </a:p>
                  </a:txBody>
                  <a:tcPr marT="45712" marB="45712"/>
                </a:tc>
                <a:tc>
                  <a:txBody>
                    <a:bodyPr/>
                    <a:lstStyle/>
                    <a:p>
                      <a:endParaRPr lang="en-US" sz="1200" kern="1200" dirty="0">
                        <a:solidFill>
                          <a:schemeClr val="dk1"/>
                        </a:solidFill>
                        <a:latin typeface="+mn-lt"/>
                        <a:ea typeface="+mn-ea"/>
                        <a:cs typeface="+mn-cs"/>
                      </a:endParaRPr>
                    </a:p>
                  </a:txBody>
                  <a:tcPr marT="45712" marB="45712"/>
                </a:tc>
                <a:tc>
                  <a:txBody>
                    <a:bodyPr/>
                    <a:lstStyle/>
                    <a:p>
                      <a:endParaRPr lang="en-US" sz="1200" kern="1200" dirty="0">
                        <a:solidFill>
                          <a:schemeClr val="dk1"/>
                        </a:solidFill>
                        <a:latin typeface="+mn-lt"/>
                        <a:ea typeface="+mn-ea"/>
                        <a:cs typeface="+mn-cs"/>
                      </a:endParaRPr>
                    </a:p>
                  </a:txBody>
                  <a:tcPr marT="45712" marB="45712"/>
                </a:tc>
                <a:tc>
                  <a:txBody>
                    <a:bodyPr/>
                    <a:lstStyle/>
                    <a:p>
                      <a:endParaRPr lang="en-US" sz="1200" kern="1200" dirty="0">
                        <a:solidFill>
                          <a:schemeClr val="dk1"/>
                        </a:solidFill>
                        <a:latin typeface="+mn-lt"/>
                        <a:ea typeface="+mn-ea"/>
                        <a:cs typeface="+mn-cs"/>
                      </a:endParaRPr>
                    </a:p>
                  </a:txBody>
                  <a:tcPr marT="45712" marB="45712"/>
                </a:tc>
                <a:tc>
                  <a:txBody>
                    <a:bodyPr/>
                    <a:lstStyle/>
                    <a:p>
                      <a:endParaRPr lang="en-US" sz="12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137152">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1381136098"/>
                  </a:ext>
                </a:extLst>
              </a:tr>
              <a:tr h="0">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extLst>
                  <a:ext uri="{0D108BD9-81ED-4DB2-BD59-A6C34878D82A}">
                    <a16:rowId xmlns:a16="http://schemas.microsoft.com/office/drawing/2014/main" val="98245922"/>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220354451"/>
                  </a:ext>
                </a:extLst>
              </a:tr>
            </a:tbl>
          </a:graphicData>
        </a:graphic>
      </p:graphicFrame>
    </p:spTree>
    <p:extLst>
      <p:ext uri="{BB962C8B-B14F-4D97-AF65-F5344CB8AC3E}">
        <p14:creationId xmlns:p14="http://schemas.microsoft.com/office/powerpoint/2010/main" val="29231016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4074513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75612365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Sep. 1</a:t>
            </a:r>
            <a:r>
              <a:rPr lang="en-US" altLang="en-US" baseline="30000" dirty="0">
                <a:solidFill>
                  <a:schemeClr val="tx2"/>
                </a:solidFill>
              </a:rPr>
              <a:t>st</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42315" y="1413896"/>
            <a:ext cx="11305256" cy="5061518"/>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sz="1600" b="0" dirty="0"/>
              <a:t>Recap of TG timelines – 10min</a:t>
            </a:r>
          </a:p>
          <a:p>
            <a:pPr algn="just">
              <a:spcBef>
                <a:spcPct val="20000"/>
              </a:spcBef>
              <a:buFontTx/>
              <a:buChar char="•"/>
            </a:pPr>
            <a:r>
              <a:rPr lang="en-US" sz="1600" b="0" dirty="0"/>
              <a:t>Review LB 255 status and process going forward towards SA Ballot – what to expect – 10 min</a:t>
            </a:r>
            <a:endParaRPr lang="en-US" sz="1600" dirty="0"/>
          </a:p>
          <a:p>
            <a:pPr algn="just">
              <a:spcBef>
                <a:spcPct val="20000"/>
              </a:spcBef>
              <a:buFontTx/>
              <a:buChar char="•"/>
            </a:pPr>
            <a:r>
              <a:rPr lang="en-US" sz="1600" b="0" dirty="0"/>
              <a:t>Review future telecons (3 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4894920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86584CC9-10B2-40BB-A3F1-131186C79250}"/>
              </a:ext>
            </a:extLst>
          </p:cNvPr>
          <p:cNvSpPr/>
          <p:nvPr/>
        </p:nvSpPr>
        <p:spPr>
          <a:xfrm>
            <a:off x="8362375" y="3691972"/>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TG progress update past the July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flipV="1">
            <a:off x="803996" y="4182034"/>
            <a:ext cx="436259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28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dirty="0">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LB 255</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2" name="Oval Callout 93">
            <a:extLst>
              <a:ext uri="{FF2B5EF4-FFF2-40B4-BE49-F238E27FC236}">
                <a16:creationId xmlns:a16="http://schemas.microsoft.com/office/drawing/2014/main" id="{CBA96F00-1BC6-4FFC-B12C-EF9D4C9389ED}"/>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96374983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C80D5-7CFF-4B62-98D5-9DC5EBE99966}"/>
              </a:ext>
            </a:extLst>
          </p:cNvPr>
          <p:cNvSpPr>
            <a:spLocks noGrp="1"/>
          </p:cNvSpPr>
          <p:nvPr>
            <p:ph type="title"/>
          </p:nvPr>
        </p:nvSpPr>
        <p:spPr/>
        <p:txBody>
          <a:bodyPr/>
          <a:lstStyle/>
          <a:p>
            <a:r>
              <a:rPr lang="en-US" dirty="0"/>
              <a:t>LB255 Status</a:t>
            </a:r>
          </a:p>
        </p:txBody>
      </p:sp>
      <p:sp>
        <p:nvSpPr>
          <p:cNvPr id="3" name="Content Placeholder 2">
            <a:extLst>
              <a:ext uri="{FF2B5EF4-FFF2-40B4-BE49-F238E27FC236}">
                <a16:creationId xmlns:a16="http://schemas.microsoft.com/office/drawing/2014/main" id="{6E18503E-0A44-41E5-9ECC-BB9AA09BA977}"/>
              </a:ext>
            </a:extLst>
          </p:cNvPr>
          <p:cNvSpPr>
            <a:spLocks noGrp="1"/>
          </p:cNvSpPr>
          <p:nvPr>
            <p:ph idx="1"/>
          </p:nvPr>
        </p:nvSpPr>
        <p:spPr>
          <a:xfrm>
            <a:off x="914401" y="1628801"/>
            <a:ext cx="10361084" cy="4465614"/>
          </a:xfrm>
        </p:spPr>
        <p:txBody>
          <a:bodyPr/>
          <a:lstStyle/>
          <a:p>
            <a:pPr>
              <a:buFont typeface="Arial" panose="020B0604020202020204" pitchFamily="34" charset="0"/>
              <a:buChar char="•"/>
            </a:pPr>
            <a:r>
              <a:rPr lang="en-US" dirty="0"/>
              <a:t>P802.11az draft D4.0 is now available on the member’s area </a:t>
            </a:r>
            <a:r>
              <a:rPr lang="en-US" dirty="0">
                <a:hlinkClick r:id="rId2"/>
              </a:rPr>
              <a:t>here</a:t>
            </a:r>
            <a:endParaRPr lang="en-US" dirty="0"/>
          </a:p>
          <a:p>
            <a:pPr>
              <a:buFont typeface="Arial" panose="020B0604020202020204" pitchFamily="34" charset="0"/>
              <a:buChar char="•"/>
            </a:pPr>
            <a:r>
              <a:rPr lang="en-US" dirty="0">
                <a:hlinkClick r:id="rId3"/>
              </a:rPr>
              <a:t>LB255</a:t>
            </a:r>
            <a:r>
              <a:rPr lang="en-US" dirty="0"/>
              <a:t> opened Monday Aug. 23</a:t>
            </a:r>
            <a:r>
              <a:rPr lang="en-US" baseline="30000" dirty="0"/>
              <a:t>rd</a:t>
            </a:r>
            <a:r>
              <a:rPr lang="en-US" dirty="0"/>
              <a:t> and closes Tue. Sep. 7</a:t>
            </a:r>
            <a:r>
              <a:rPr lang="en-US" baseline="30000" dirty="0"/>
              <a:t>th</a:t>
            </a:r>
            <a:r>
              <a:rPr lang="en-US" dirty="0"/>
              <a:t> </a:t>
            </a:r>
          </a:p>
          <a:p>
            <a:pPr>
              <a:buFont typeface="Arial" panose="020B0604020202020204" pitchFamily="34" charset="0"/>
              <a:buChar char="•"/>
            </a:pPr>
            <a:r>
              <a:rPr lang="en-US" dirty="0"/>
              <a:t>SA Ballot poll formed </a:t>
            </a:r>
          </a:p>
          <a:p>
            <a:pPr>
              <a:buFont typeface="Arial" panose="020B0604020202020204" pitchFamily="34" charset="0"/>
              <a:buChar char="•"/>
            </a:pPr>
            <a:r>
              <a:rPr lang="en-US" dirty="0"/>
              <a:t>To go to SA Ballot following requirement needs to be met:</a:t>
            </a:r>
          </a:p>
          <a:p>
            <a:pPr lvl="1">
              <a:buFont typeface="Arial" panose="020B0604020202020204" pitchFamily="34" charset="0"/>
              <a:buChar char="•"/>
            </a:pPr>
            <a:r>
              <a:rPr lang="en-US" dirty="0"/>
              <a:t>Sufficient return rate</a:t>
            </a:r>
          </a:p>
          <a:p>
            <a:pPr lvl="1">
              <a:buFont typeface="Arial" panose="020B0604020202020204" pitchFamily="34" charset="0"/>
              <a:buChar char="•"/>
            </a:pPr>
            <a:r>
              <a:rPr lang="en-US" dirty="0"/>
              <a:t>Sufficient approval rate</a:t>
            </a:r>
          </a:p>
          <a:p>
            <a:pPr lvl="1">
              <a:buFont typeface="Arial" panose="020B0604020202020204" pitchFamily="34" charset="0"/>
              <a:buChar char="•"/>
            </a:pPr>
            <a:r>
              <a:rPr lang="en-US" dirty="0"/>
              <a:t>No changes to the draft for one cycle </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5362690B-980F-4524-BA27-109DA6A8AF7A}"/>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4F65320-83A3-4613-B67C-E99E9DDCA5D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51CBF4-772D-405F-8F62-05C0B7D127F0}"/>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899758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23AE1-C0EC-4FA7-872A-4BFB9E159382}"/>
              </a:ext>
            </a:extLst>
          </p:cNvPr>
          <p:cNvSpPr>
            <a:spLocks noGrp="1"/>
          </p:cNvSpPr>
          <p:nvPr>
            <p:ph type="title"/>
          </p:nvPr>
        </p:nvSpPr>
        <p:spPr/>
        <p:txBody>
          <a:bodyPr/>
          <a:lstStyle/>
          <a:p>
            <a:r>
              <a:rPr lang="en-US" dirty="0"/>
              <a:t>What’s Next </a:t>
            </a:r>
          </a:p>
        </p:txBody>
      </p:sp>
      <p:sp>
        <p:nvSpPr>
          <p:cNvPr id="3" name="Content Placeholder 2">
            <a:extLst>
              <a:ext uri="{FF2B5EF4-FFF2-40B4-BE49-F238E27FC236}">
                <a16:creationId xmlns:a16="http://schemas.microsoft.com/office/drawing/2014/main" id="{740F3075-7AC6-45B7-A843-B2FD4DAFB7E6}"/>
              </a:ext>
            </a:extLst>
          </p:cNvPr>
          <p:cNvSpPr>
            <a:spLocks noGrp="1"/>
          </p:cNvSpPr>
          <p:nvPr>
            <p:ph idx="1"/>
          </p:nvPr>
        </p:nvSpPr>
        <p:spPr/>
        <p:txBody>
          <a:bodyPr/>
          <a:lstStyle/>
          <a:p>
            <a:pPr>
              <a:buFont typeface="Arial" panose="020B0604020202020204" pitchFamily="34" charset="0"/>
              <a:buChar char="•"/>
            </a:pPr>
            <a:r>
              <a:rPr lang="en-US" dirty="0"/>
              <a:t>LB255 completes Sep. 7</a:t>
            </a:r>
            <a:r>
              <a:rPr lang="en-US" baseline="30000" dirty="0"/>
              <a:t>th</a:t>
            </a:r>
            <a:r>
              <a:rPr lang="en-US" dirty="0"/>
              <a:t>  23:59 - TG Editors generate CR DB</a:t>
            </a:r>
          </a:p>
          <a:p>
            <a:pPr>
              <a:buFont typeface="Arial" panose="020B0604020202020204" pitchFamily="34" charset="0"/>
              <a:buChar char="•"/>
            </a:pPr>
            <a:r>
              <a:rPr lang="en-US" dirty="0"/>
              <a:t>Sep. 9</a:t>
            </a:r>
            <a:r>
              <a:rPr lang="en-US" baseline="30000" dirty="0"/>
              <a:t>th</a:t>
            </a:r>
            <a:r>
              <a:rPr lang="en-US" dirty="0"/>
              <a:t> next call review the results and to extent possible the do CR assignment – to extended needed.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0384F59-6471-4BD9-BEDE-54C622E2A771}"/>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79EAFF7-6FDB-4D2F-B876-EEF35D81E60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AC07AA-248C-41D5-A8A5-581CEF9F256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8105011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729192" cy="4343400"/>
          </a:xfrm>
        </p:spPr>
        <p:txBody>
          <a:bodyPr/>
          <a:lstStyle/>
          <a:p>
            <a:pPr>
              <a:buFont typeface="Arial" panose="020B0604020202020204" pitchFamily="34" charset="0"/>
              <a:buChar char="•"/>
            </a:pPr>
            <a:r>
              <a:rPr lang="en-US" altLang="en-US" sz="2000" b="0" dirty="0"/>
              <a:t>Sep. </a:t>
            </a:r>
            <a:r>
              <a:rPr lang="en-US" altLang="en-US" sz="2000" b="0"/>
              <a:t>9</a:t>
            </a:r>
            <a:r>
              <a:rPr lang="en-US" altLang="en-US" sz="2000" b="0" dirty="0"/>
              <a:t>	Thu. 	12:00 – 14:00 ET</a:t>
            </a:r>
          </a:p>
          <a:p>
            <a:pPr marL="0" indent="0"/>
            <a:endParaRPr lang="en-US" altLang="en-US" sz="1600" b="0" dirty="0"/>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6096550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071330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0060798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Sep. 9</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42315" y="1413896"/>
            <a:ext cx="11305256" cy="5061518"/>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sz="1600" b="0" dirty="0"/>
              <a:t>Recap of TG timelines – 10min</a:t>
            </a:r>
          </a:p>
          <a:p>
            <a:pPr algn="just">
              <a:spcBef>
                <a:spcPct val="20000"/>
              </a:spcBef>
              <a:buFontTx/>
              <a:buChar char="•"/>
            </a:pPr>
            <a:r>
              <a:rPr lang="en-US" sz="1600" b="0" dirty="0"/>
              <a:t>Review LB 255 status and process going forward towards SA Ballot – what to expect – 10 min</a:t>
            </a:r>
            <a:endParaRPr lang="en-US" sz="1600" dirty="0"/>
          </a:p>
          <a:p>
            <a:pPr algn="just">
              <a:spcBef>
                <a:spcPct val="20000"/>
              </a:spcBef>
              <a:buFontTx/>
              <a:buChar char="•"/>
            </a:pPr>
            <a:r>
              <a:rPr lang="en-US" sz="1600" b="0" dirty="0"/>
              <a:t>Review future telecons (3 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54272390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610D3-3747-6C42-9DEF-6153243206E8}"/>
              </a:ext>
            </a:extLst>
          </p:cNvPr>
          <p:cNvSpPr>
            <a:spLocks noGrp="1"/>
          </p:cNvSpPr>
          <p:nvPr>
            <p:ph type="title"/>
          </p:nvPr>
        </p:nvSpPr>
        <p:spPr/>
        <p:txBody>
          <a:bodyPr/>
          <a:lstStyle/>
          <a:p>
            <a:r>
              <a:rPr lang="en-US" dirty="0"/>
              <a:t>Letter/Recirc Ballot #255 - Summary</a:t>
            </a:r>
          </a:p>
        </p:txBody>
      </p:sp>
      <p:sp>
        <p:nvSpPr>
          <p:cNvPr id="4" name="Slide Number Placeholder 3">
            <a:extLst>
              <a:ext uri="{FF2B5EF4-FFF2-40B4-BE49-F238E27FC236}">
                <a16:creationId xmlns:a16="http://schemas.microsoft.com/office/drawing/2014/main" id="{3F4F7412-4C64-844A-BA9C-F611F9D61A1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E46A325D-6500-B040-9483-23F49EC5976E}"/>
              </a:ext>
            </a:extLst>
          </p:cNvPr>
          <p:cNvSpPr>
            <a:spLocks noGrp="1"/>
          </p:cNvSpPr>
          <p:nvPr>
            <p:ph type="ftr" idx="14"/>
          </p:nvPr>
        </p:nvSpPr>
        <p:spPr/>
        <p:txBody>
          <a:bodyPr/>
          <a:lstStyle/>
          <a:p>
            <a:r>
              <a:rPr lang="en-GB"/>
              <a:t>Roy Want, Google Inc</a:t>
            </a:r>
            <a:endParaRPr lang="en-GB" dirty="0"/>
          </a:p>
        </p:txBody>
      </p:sp>
      <p:sp>
        <p:nvSpPr>
          <p:cNvPr id="6" name="Date Placeholder 5">
            <a:extLst>
              <a:ext uri="{FF2B5EF4-FFF2-40B4-BE49-F238E27FC236}">
                <a16:creationId xmlns:a16="http://schemas.microsoft.com/office/drawing/2014/main" id="{4A3683D7-1CA1-3E41-9EE0-E581ACE6CE5A}"/>
              </a:ext>
            </a:extLst>
          </p:cNvPr>
          <p:cNvSpPr>
            <a:spLocks noGrp="1"/>
          </p:cNvSpPr>
          <p:nvPr>
            <p:ph type="dt" idx="15"/>
          </p:nvPr>
        </p:nvSpPr>
        <p:spPr/>
        <p:txBody>
          <a:bodyPr/>
          <a:lstStyle/>
          <a:p>
            <a:r>
              <a:rPr lang="en-US"/>
              <a:t>Sep. 2021</a:t>
            </a:r>
            <a:endParaRPr lang="en-GB" dirty="0"/>
          </a:p>
        </p:txBody>
      </p:sp>
      <p:graphicFrame>
        <p:nvGraphicFramePr>
          <p:cNvPr id="7" name="Table 7">
            <a:extLst>
              <a:ext uri="{FF2B5EF4-FFF2-40B4-BE49-F238E27FC236}">
                <a16:creationId xmlns:a16="http://schemas.microsoft.com/office/drawing/2014/main" id="{CC1E1586-EAF2-FD4F-A75A-4FA8DE94EF14}"/>
              </a:ext>
            </a:extLst>
          </p:cNvPr>
          <p:cNvGraphicFramePr>
            <a:graphicFrameLocks noGrp="1"/>
          </p:cNvGraphicFramePr>
          <p:nvPr/>
        </p:nvGraphicFramePr>
        <p:xfrm>
          <a:off x="2513518" y="2276872"/>
          <a:ext cx="6966858" cy="2157725"/>
        </p:xfrm>
        <a:graphic>
          <a:graphicData uri="http://schemas.openxmlformats.org/drawingml/2006/table">
            <a:tbl>
              <a:tblPr firstRow="1" bandRow="1">
                <a:tableStyleId>{93296810-A885-4BE3-A3E7-6D5BEEA58F35}</a:tableStyleId>
              </a:tblPr>
              <a:tblGrid>
                <a:gridCol w="1161143">
                  <a:extLst>
                    <a:ext uri="{9D8B030D-6E8A-4147-A177-3AD203B41FA5}">
                      <a16:colId xmlns:a16="http://schemas.microsoft.com/office/drawing/2014/main" val="1656838682"/>
                    </a:ext>
                  </a:extLst>
                </a:gridCol>
                <a:gridCol w="1161143">
                  <a:extLst>
                    <a:ext uri="{9D8B030D-6E8A-4147-A177-3AD203B41FA5}">
                      <a16:colId xmlns:a16="http://schemas.microsoft.com/office/drawing/2014/main" val="1703834366"/>
                    </a:ext>
                  </a:extLst>
                </a:gridCol>
                <a:gridCol w="1161143">
                  <a:extLst>
                    <a:ext uri="{9D8B030D-6E8A-4147-A177-3AD203B41FA5}">
                      <a16:colId xmlns:a16="http://schemas.microsoft.com/office/drawing/2014/main" val="3062265730"/>
                    </a:ext>
                  </a:extLst>
                </a:gridCol>
                <a:gridCol w="1161143">
                  <a:extLst>
                    <a:ext uri="{9D8B030D-6E8A-4147-A177-3AD203B41FA5}">
                      <a16:colId xmlns:a16="http://schemas.microsoft.com/office/drawing/2014/main" val="4142389454"/>
                    </a:ext>
                  </a:extLst>
                </a:gridCol>
                <a:gridCol w="1161143">
                  <a:extLst>
                    <a:ext uri="{9D8B030D-6E8A-4147-A177-3AD203B41FA5}">
                      <a16:colId xmlns:a16="http://schemas.microsoft.com/office/drawing/2014/main" val="2850789668"/>
                    </a:ext>
                  </a:extLst>
                </a:gridCol>
                <a:gridCol w="1161143">
                  <a:extLst>
                    <a:ext uri="{9D8B030D-6E8A-4147-A177-3AD203B41FA5}">
                      <a16:colId xmlns:a16="http://schemas.microsoft.com/office/drawing/2014/main" val="1004707414"/>
                    </a:ext>
                  </a:extLst>
                </a:gridCol>
              </a:tblGrid>
              <a:tr h="674365">
                <a:tc>
                  <a:txBody>
                    <a:bodyPr/>
                    <a:lstStyle/>
                    <a:p>
                      <a:pPr algn="ctr"/>
                      <a:r>
                        <a:rPr lang="en-US" dirty="0"/>
                        <a:t>Letter Ballot#</a:t>
                      </a:r>
                    </a:p>
                  </a:txBody>
                  <a:tcPr anchor="ctr"/>
                </a:tc>
                <a:tc>
                  <a:txBody>
                    <a:bodyPr/>
                    <a:lstStyle/>
                    <a:p>
                      <a:pPr algn="ctr"/>
                      <a:r>
                        <a:rPr lang="en-US" dirty="0"/>
                        <a:t>Draft</a:t>
                      </a:r>
                    </a:p>
                  </a:txBody>
                  <a:tcPr anchor="ctr"/>
                </a:tc>
                <a:tc>
                  <a:txBody>
                    <a:bodyPr/>
                    <a:lstStyle/>
                    <a:p>
                      <a:pPr algn="ctr"/>
                      <a:r>
                        <a:rPr lang="en-US" dirty="0"/>
                        <a:t>Tech</a:t>
                      </a:r>
                    </a:p>
                  </a:txBody>
                  <a:tcPr anchor="ctr"/>
                </a:tc>
                <a:tc>
                  <a:txBody>
                    <a:bodyPr/>
                    <a:lstStyle/>
                    <a:p>
                      <a:pPr algn="ctr"/>
                      <a:r>
                        <a:rPr lang="en-US" dirty="0"/>
                        <a:t>General</a:t>
                      </a:r>
                    </a:p>
                  </a:txBody>
                  <a:tcPr anchor="ctr"/>
                </a:tc>
                <a:tc>
                  <a:txBody>
                    <a:bodyPr/>
                    <a:lstStyle/>
                    <a:p>
                      <a:pPr algn="ctr"/>
                      <a:r>
                        <a:rPr lang="en-US" dirty="0"/>
                        <a:t>Editorial</a:t>
                      </a:r>
                    </a:p>
                  </a:txBody>
                  <a:tcPr anchor="ctr"/>
                </a:tc>
                <a:tc>
                  <a:txBody>
                    <a:bodyPr/>
                    <a:lstStyle/>
                    <a:p>
                      <a:pPr algn="ctr"/>
                      <a:r>
                        <a:rPr lang="en-US" dirty="0"/>
                        <a:t>Total</a:t>
                      </a:r>
                    </a:p>
                  </a:txBody>
                  <a:tcPr anchor="ctr"/>
                </a:tc>
                <a:extLst>
                  <a:ext uri="{0D108BD9-81ED-4DB2-BD59-A6C34878D82A}">
                    <a16:rowId xmlns:a16="http://schemas.microsoft.com/office/drawing/2014/main" val="3779910728"/>
                  </a:ext>
                </a:extLst>
              </a:tr>
              <a:tr h="370840">
                <a:tc>
                  <a:txBody>
                    <a:bodyPr/>
                    <a:lstStyle/>
                    <a:p>
                      <a:pPr algn="ctr"/>
                      <a:r>
                        <a:rPr lang="en-US" dirty="0"/>
                        <a:t>255</a:t>
                      </a:r>
                    </a:p>
                  </a:txBody>
                  <a:tcPr/>
                </a:tc>
                <a:tc>
                  <a:txBody>
                    <a:bodyPr/>
                    <a:lstStyle/>
                    <a:p>
                      <a:pPr algn="ctr"/>
                      <a:r>
                        <a:rPr lang="en-US" dirty="0"/>
                        <a:t>D4.0</a:t>
                      </a:r>
                    </a:p>
                  </a:txBody>
                  <a:tcPr/>
                </a:tc>
                <a:tc>
                  <a:txBody>
                    <a:bodyPr/>
                    <a:lstStyle/>
                    <a:p>
                      <a:pPr algn="ctr"/>
                      <a:r>
                        <a:rPr lang="en-US" dirty="0"/>
                        <a:t>41</a:t>
                      </a:r>
                    </a:p>
                  </a:txBody>
                  <a:tcPr/>
                </a:tc>
                <a:tc>
                  <a:txBody>
                    <a:bodyPr/>
                    <a:lstStyle/>
                    <a:p>
                      <a:pPr algn="ctr"/>
                      <a:r>
                        <a:rPr lang="en-US" dirty="0"/>
                        <a:t>3</a:t>
                      </a:r>
                    </a:p>
                  </a:txBody>
                  <a:tcPr/>
                </a:tc>
                <a:tc>
                  <a:txBody>
                    <a:bodyPr/>
                    <a:lstStyle/>
                    <a:p>
                      <a:pPr algn="ctr"/>
                      <a:r>
                        <a:rPr lang="en-US" dirty="0"/>
                        <a:t>33</a:t>
                      </a:r>
                    </a:p>
                  </a:txBody>
                  <a:tcPr/>
                </a:tc>
                <a:tc>
                  <a:txBody>
                    <a:bodyPr/>
                    <a:lstStyle/>
                    <a:p>
                      <a:pPr algn="ctr"/>
                      <a:r>
                        <a:rPr lang="en-US" dirty="0"/>
                        <a:t>77</a:t>
                      </a:r>
                    </a:p>
                  </a:txBody>
                  <a:tcPr/>
                </a:tc>
                <a:extLst>
                  <a:ext uri="{0D108BD9-81ED-4DB2-BD59-A6C34878D82A}">
                    <a16:rowId xmlns:a16="http://schemas.microsoft.com/office/drawing/2014/main" val="3119022315"/>
                  </a:ext>
                </a:extLst>
              </a:tr>
              <a:tr h="370840">
                <a:tc>
                  <a:txBody>
                    <a:bodyPr/>
                    <a:lstStyle/>
                    <a:p>
                      <a:pPr algn="ctr"/>
                      <a:r>
                        <a:rPr lang="en-US" dirty="0"/>
                        <a:t>253</a:t>
                      </a:r>
                    </a:p>
                  </a:txBody>
                  <a:tcPr/>
                </a:tc>
                <a:tc>
                  <a:txBody>
                    <a:bodyPr/>
                    <a:lstStyle/>
                    <a:p>
                      <a:pPr algn="ctr"/>
                      <a:r>
                        <a:rPr lang="en-US" dirty="0"/>
                        <a:t>D3.0</a:t>
                      </a:r>
                    </a:p>
                  </a:txBody>
                  <a:tcPr/>
                </a:tc>
                <a:tc>
                  <a:txBody>
                    <a:bodyPr/>
                    <a:lstStyle/>
                    <a:p>
                      <a:pPr algn="ctr"/>
                      <a:r>
                        <a:rPr lang="en-US" dirty="0"/>
                        <a:t>256</a:t>
                      </a:r>
                    </a:p>
                  </a:txBody>
                  <a:tcPr/>
                </a:tc>
                <a:tc>
                  <a:txBody>
                    <a:bodyPr/>
                    <a:lstStyle/>
                    <a:p>
                      <a:pPr algn="ctr"/>
                      <a:r>
                        <a:rPr lang="en-US" dirty="0"/>
                        <a:t>2</a:t>
                      </a:r>
                    </a:p>
                  </a:txBody>
                  <a:tcPr/>
                </a:tc>
                <a:tc>
                  <a:txBody>
                    <a:bodyPr/>
                    <a:lstStyle/>
                    <a:p>
                      <a:pPr algn="ctr"/>
                      <a:r>
                        <a:rPr lang="en-US" dirty="0"/>
                        <a:t>218</a:t>
                      </a:r>
                    </a:p>
                  </a:txBody>
                  <a:tcPr/>
                </a:tc>
                <a:tc>
                  <a:txBody>
                    <a:bodyPr/>
                    <a:lstStyle/>
                    <a:p>
                      <a:pPr algn="ctr"/>
                      <a:r>
                        <a:rPr lang="en-US" dirty="0"/>
                        <a:t>476</a:t>
                      </a:r>
                    </a:p>
                  </a:txBody>
                  <a:tcPr/>
                </a:tc>
                <a:extLst>
                  <a:ext uri="{0D108BD9-81ED-4DB2-BD59-A6C34878D82A}">
                    <a16:rowId xmlns:a16="http://schemas.microsoft.com/office/drawing/2014/main" val="773829050"/>
                  </a:ext>
                </a:extLst>
              </a:tr>
              <a:tr h="370840">
                <a:tc>
                  <a:txBody>
                    <a:bodyPr/>
                    <a:lstStyle/>
                    <a:p>
                      <a:pPr algn="ctr"/>
                      <a:r>
                        <a:rPr lang="en-US" dirty="0"/>
                        <a:t>249</a:t>
                      </a:r>
                    </a:p>
                  </a:txBody>
                  <a:tcPr/>
                </a:tc>
                <a:tc>
                  <a:txBody>
                    <a:bodyPr/>
                    <a:lstStyle/>
                    <a:p>
                      <a:pPr algn="ctr"/>
                      <a:r>
                        <a:rPr lang="en-US" dirty="0"/>
                        <a:t>D2.0</a:t>
                      </a:r>
                    </a:p>
                  </a:txBody>
                  <a:tcPr/>
                </a:tc>
                <a:tc>
                  <a:txBody>
                    <a:bodyPr/>
                    <a:lstStyle/>
                    <a:p>
                      <a:pPr algn="ctr"/>
                      <a:r>
                        <a:rPr lang="en-US" dirty="0"/>
                        <a:t>460</a:t>
                      </a:r>
                    </a:p>
                  </a:txBody>
                  <a:tcPr/>
                </a:tc>
                <a:tc>
                  <a:txBody>
                    <a:bodyPr/>
                    <a:lstStyle/>
                    <a:p>
                      <a:pPr algn="ctr"/>
                      <a:r>
                        <a:rPr lang="en-US" dirty="0"/>
                        <a:t>16</a:t>
                      </a:r>
                    </a:p>
                  </a:txBody>
                  <a:tcPr/>
                </a:tc>
                <a:tc>
                  <a:txBody>
                    <a:bodyPr/>
                    <a:lstStyle/>
                    <a:p>
                      <a:pPr algn="ctr"/>
                      <a:r>
                        <a:rPr lang="en-US" dirty="0"/>
                        <a:t>546</a:t>
                      </a:r>
                    </a:p>
                  </a:txBody>
                  <a:tcPr/>
                </a:tc>
                <a:tc>
                  <a:txBody>
                    <a:bodyPr/>
                    <a:lstStyle/>
                    <a:p>
                      <a:pPr algn="ctr"/>
                      <a:r>
                        <a:rPr lang="en-US" dirty="0"/>
                        <a:t>1022</a:t>
                      </a:r>
                    </a:p>
                  </a:txBody>
                  <a:tcPr/>
                </a:tc>
                <a:extLst>
                  <a:ext uri="{0D108BD9-81ED-4DB2-BD59-A6C34878D82A}">
                    <a16:rowId xmlns:a16="http://schemas.microsoft.com/office/drawing/2014/main" val="2130391220"/>
                  </a:ext>
                </a:extLst>
              </a:tr>
              <a:tr h="370840">
                <a:tc>
                  <a:txBody>
                    <a:bodyPr/>
                    <a:lstStyle/>
                    <a:p>
                      <a:pPr algn="ctr"/>
                      <a:r>
                        <a:rPr lang="en-US" dirty="0"/>
                        <a:t>240</a:t>
                      </a:r>
                    </a:p>
                  </a:txBody>
                  <a:tcPr/>
                </a:tc>
                <a:tc>
                  <a:txBody>
                    <a:bodyPr/>
                    <a:lstStyle/>
                    <a:p>
                      <a:pPr algn="ctr"/>
                      <a:r>
                        <a:rPr lang="en-US" dirty="0"/>
                        <a:t>D1.0</a:t>
                      </a:r>
                    </a:p>
                  </a:txBody>
                  <a:tcPr/>
                </a:tc>
                <a:tc>
                  <a:txBody>
                    <a:bodyPr/>
                    <a:lstStyle/>
                    <a:p>
                      <a:pPr algn="ctr"/>
                      <a:r>
                        <a:rPr lang="en-US" dirty="0"/>
                        <a:t>785</a:t>
                      </a:r>
                    </a:p>
                  </a:txBody>
                  <a:tcPr/>
                </a:tc>
                <a:tc>
                  <a:txBody>
                    <a:bodyPr/>
                    <a:lstStyle/>
                    <a:p>
                      <a:pPr algn="ctr"/>
                      <a:r>
                        <a:rPr lang="en-US" dirty="0"/>
                        <a:t>46</a:t>
                      </a:r>
                    </a:p>
                  </a:txBody>
                  <a:tcPr/>
                </a:tc>
                <a:tc>
                  <a:txBody>
                    <a:bodyPr/>
                    <a:lstStyle/>
                    <a:p>
                      <a:pPr algn="ctr"/>
                      <a:r>
                        <a:rPr lang="en-US" dirty="0"/>
                        <a:t>694</a:t>
                      </a:r>
                    </a:p>
                  </a:txBody>
                  <a:tcPr/>
                </a:tc>
                <a:tc>
                  <a:txBody>
                    <a:bodyPr/>
                    <a:lstStyle/>
                    <a:p>
                      <a:pPr algn="ctr"/>
                      <a:r>
                        <a:rPr lang="en-US" dirty="0"/>
                        <a:t>1525</a:t>
                      </a:r>
                    </a:p>
                  </a:txBody>
                  <a:tcPr/>
                </a:tc>
                <a:extLst>
                  <a:ext uri="{0D108BD9-81ED-4DB2-BD59-A6C34878D82A}">
                    <a16:rowId xmlns:a16="http://schemas.microsoft.com/office/drawing/2014/main" val="1398364508"/>
                  </a:ext>
                </a:extLst>
              </a:tr>
            </a:tbl>
          </a:graphicData>
        </a:graphic>
      </p:graphicFrame>
      <p:sp>
        <p:nvSpPr>
          <p:cNvPr id="3" name="Rectangle 2">
            <a:extLst>
              <a:ext uri="{FF2B5EF4-FFF2-40B4-BE49-F238E27FC236}">
                <a16:creationId xmlns:a16="http://schemas.microsoft.com/office/drawing/2014/main" id="{D854C7DD-ECD1-C442-B006-89B8A4584E48}"/>
              </a:ext>
            </a:extLst>
          </p:cNvPr>
          <p:cNvSpPr/>
          <p:nvPr/>
        </p:nvSpPr>
        <p:spPr>
          <a:xfrm>
            <a:off x="407368" y="5346598"/>
            <a:ext cx="11305255" cy="461665"/>
          </a:xfrm>
          <a:prstGeom prst="rect">
            <a:avLst/>
          </a:prstGeom>
        </p:spPr>
        <p:txBody>
          <a:bodyPr wrap="square">
            <a:spAutoFit/>
          </a:bodyPr>
          <a:lstStyle/>
          <a:p>
            <a:pPr algn="ctr"/>
            <a:r>
              <a:rPr lang="en-US" dirty="0">
                <a:solidFill>
                  <a:schemeClr val="tx1"/>
                </a:solidFill>
              </a:rPr>
              <a:t>https://</a:t>
            </a:r>
            <a:r>
              <a:rPr lang="en-US" dirty="0" err="1">
                <a:solidFill>
                  <a:schemeClr val="tx1"/>
                </a:solidFill>
              </a:rPr>
              <a:t>mentor.ieee.org</a:t>
            </a:r>
            <a:r>
              <a:rPr lang="en-US" dirty="0">
                <a:solidFill>
                  <a:schemeClr val="tx1"/>
                </a:solidFill>
              </a:rPr>
              <a:t>/802.11/</a:t>
            </a:r>
            <a:r>
              <a:rPr lang="en-US" dirty="0" err="1">
                <a:solidFill>
                  <a:schemeClr val="tx1"/>
                </a:solidFill>
              </a:rPr>
              <a:t>dcn</a:t>
            </a:r>
            <a:r>
              <a:rPr lang="en-US" dirty="0">
                <a:solidFill>
                  <a:schemeClr val="tx1"/>
                </a:solidFill>
              </a:rPr>
              <a:t>/21/</a:t>
            </a:r>
            <a:r>
              <a:rPr lang="en-US" b="1" dirty="0">
                <a:solidFill>
                  <a:schemeClr val="tx1"/>
                </a:solidFill>
              </a:rPr>
              <a:t>11-21-1471-00</a:t>
            </a:r>
            <a:r>
              <a:rPr lang="en-US" dirty="0">
                <a:solidFill>
                  <a:schemeClr val="tx1"/>
                </a:solidFill>
              </a:rPr>
              <a:t>-00az-lb-255-comments.xlsx</a:t>
            </a:r>
          </a:p>
        </p:txBody>
      </p:sp>
    </p:spTree>
    <p:extLst>
      <p:ext uri="{BB962C8B-B14F-4D97-AF65-F5344CB8AC3E}">
        <p14:creationId xmlns:p14="http://schemas.microsoft.com/office/powerpoint/2010/main" val="227953639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E17E0F-62AA-BA41-9203-93D20C07A2A5}"/>
              </a:ext>
            </a:extLst>
          </p:cNvPr>
          <p:cNvSpPr>
            <a:spLocks noGrp="1"/>
          </p:cNvSpPr>
          <p:nvPr>
            <p:ph type="dt" idx="10"/>
          </p:nvPr>
        </p:nvSpPr>
        <p:spPr/>
        <p:txBody>
          <a:bodyPr/>
          <a:lstStyle/>
          <a:p>
            <a:r>
              <a:rPr lang="en-US"/>
              <a:t>Sep. 2021</a:t>
            </a:r>
            <a:endParaRPr lang="en-GB"/>
          </a:p>
        </p:txBody>
      </p:sp>
      <p:sp>
        <p:nvSpPr>
          <p:cNvPr id="3" name="Footer Placeholder 2">
            <a:extLst>
              <a:ext uri="{FF2B5EF4-FFF2-40B4-BE49-F238E27FC236}">
                <a16:creationId xmlns:a16="http://schemas.microsoft.com/office/drawing/2014/main" id="{89138327-54BD-134D-B9E8-0A7492B154D5}"/>
              </a:ext>
            </a:extLst>
          </p:cNvPr>
          <p:cNvSpPr>
            <a:spLocks noGrp="1"/>
          </p:cNvSpPr>
          <p:nvPr>
            <p:ph type="ftr" idx="11"/>
          </p:nvPr>
        </p:nvSpPr>
        <p:spPr/>
        <p:txBody>
          <a:bodyPr/>
          <a:lstStyle/>
          <a:p>
            <a:r>
              <a:rPr lang="en-GB"/>
              <a:t>Roy Want, Google Inc</a:t>
            </a:r>
          </a:p>
        </p:txBody>
      </p:sp>
      <p:sp>
        <p:nvSpPr>
          <p:cNvPr id="4" name="Slide Number Placeholder 3">
            <a:extLst>
              <a:ext uri="{FF2B5EF4-FFF2-40B4-BE49-F238E27FC236}">
                <a16:creationId xmlns:a16="http://schemas.microsoft.com/office/drawing/2014/main" id="{F96651F7-F5AA-4D44-A205-27E908BF4412}"/>
              </a:ext>
            </a:extLst>
          </p:cNvPr>
          <p:cNvSpPr>
            <a:spLocks noGrp="1"/>
          </p:cNvSpPr>
          <p:nvPr>
            <p:ph type="sldNum" idx="12"/>
          </p:nvPr>
        </p:nvSpPr>
        <p:spPr/>
        <p:txBody>
          <a:bodyPr/>
          <a:lstStyle/>
          <a:p>
            <a:r>
              <a:rPr lang="en-GB"/>
              <a:t>Slide </a:t>
            </a:r>
            <a:fld id="{F5D8E26B-7BCF-4D25-9C89-0168A6618F18}" type="slidenum">
              <a:rPr lang="en-GB" smtClean="0"/>
              <a:pPr/>
              <a:t>73</a:t>
            </a:fld>
            <a:endParaRPr lang="en-GB"/>
          </a:p>
        </p:txBody>
      </p:sp>
      <p:graphicFrame>
        <p:nvGraphicFramePr>
          <p:cNvPr id="6" name="Table 5">
            <a:extLst>
              <a:ext uri="{FF2B5EF4-FFF2-40B4-BE49-F238E27FC236}">
                <a16:creationId xmlns:a16="http://schemas.microsoft.com/office/drawing/2014/main" id="{74693ED2-75AC-CD40-8364-511208B7E9E0}"/>
              </a:ext>
            </a:extLst>
          </p:cNvPr>
          <p:cNvGraphicFramePr>
            <a:graphicFrameLocks noGrp="1"/>
          </p:cNvGraphicFramePr>
          <p:nvPr/>
        </p:nvGraphicFramePr>
        <p:xfrm>
          <a:off x="2567608" y="632190"/>
          <a:ext cx="7848873" cy="5815584"/>
        </p:xfrm>
        <a:graphic>
          <a:graphicData uri="http://schemas.openxmlformats.org/drawingml/2006/table">
            <a:tbl>
              <a:tblPr/>
              <a:tblGrid>
                <a:gridCol w="2109166">
                  <a:extLst>
                    <a:ext uri="{9D8B030D-6E8A-4147-A177-3AD203B41FA5}">
                      <a16:colId xmlns:a16="http://schemas.microsoft.com/office/drawing/2014/main" val="1422944979"/>
                    </a:ext>
                  </a:extLst>
                </a:gridCol>
                <a:gridCol w="1030382">
                  <a:extLst>
                    <a:ext uri="{9D8B030D-6E8A-4147-A177-3AD203B41FA5}">
                      <a16:colId xmlns:a16="http://schemas.microsoft.com/office/drawing/2014/main" val="105370328"/>
                    </a:ext>
                  </a:extLst>
                </a:gridCol>
                <a:gridCol w="725340">
                  <a:extLst>
                    <a:ext uri="{9D8B030D-6E8A-4147-A177-3AD203B41FA5}">
                      <a16:colId xmlns:a16="http://schemas.microsoft.com/office/drawing/2014/main" val="88220929"/>
                    </a:ext>
                  </a:extLst>
                </a:gridCol>
                <a:gridCol w="845201">
                  <a:extLst>
                    <a:ext uri="{9D8B030D-6E8A-4147-A177-3AD203B41FA5}">
                      <a16:colId xmlns:a16="http://schemas.microsoft.com/office/drawing/2014/main" val="4082695669"/>
                    </a:ext>
                  </a:extLst>
                </a:gridCol>
                <a:gridCol w="783736">
                  <a:extLst>
                    <a:ext uri="{9D8B030D-6E8A-4147-A177-3AD203B41FA5}">
                      <a16:colId xmlns:a16="http://schemas.microsoft.com/office/drawing/2014/main" val="2379770682"/>
                    </a:ext>
                  </a:extLst>
                </a:gridCol>
                <a:gridCol w="783736">
                  <a:extLst>
                    <a:ext uri="{9D8B030D-6E8A-4147-A177-3AD203B41FA5}">
                      <a16:colId xmlns:a16="http://schemas.microsoft.com/office/drawing/2014/main" val="3673652065"/>
                    </a:ext>
                  </a:extLst>
                </a:gridCol>
                <a:gridCol w="403393">
                  <a:extLst>
                    <a:ext uri="{9D8B030D-6E8A-4147-A177-3AD203B41FA5}">
                      <a16:colId xmlns:a16="http://schemas.microsoft.com/office/drawing/2014/main" val="1693767338"/>
                    </a:ext>
                  </a:extLst>
                </a:gridCol>
                <a:gridCol w="1167919">
                  <a:extLst>
                    <a:ext uri="{9D8B030D-6E8A-4147-A177-3AD203B41FA5}">
                      <a16:colId xmlns:a16="http://schemas.microsoft.com/office/drawing/2014/main" val="32827094"/>
                    </a:ext>
                  </a:extLst>
                </a:gridCol>
              </a:tblGrid>
              <a:tr h="288949">
                <a:tc>
                  <a:txBody>
                    <a:bodyPr/>
                    <a:lstStyle/>
                    <a:p>
                      <a:pPr algn="ctr" fontAlgn="ctr"/>
                      <a:r>
                        <a:rPr lang="en-US" sz="1200" b="1" i="0" u="none" strike="noStrike" dirty="0">
                          <a:solidFill>
                            <a:srgbClr val="000000"/>
                          </a:solidFill>
                          <a:effectLst/>
                          <a:latin typeface="Calibri" panose="020F0502020204030204" pitchFamily="34" charset="0"/>
                        </a:rPr>
                        <a:t>P802.11az Ballot Series</a:t>
                      </a:r>
                    </a:p>
                  </a:txBody>
                  <a:tcPr marL="18288" marR="18288" marT="18288" marB="18288" anchor="ctr">
                    <a:lnL>
                      <a:noFill/>
                    </a:lnL>
                    <a:lnR>
                      <a:noFill/>
                    </a:lnR>
                    <a:lnT>
                      <a:noFill/>
                    </a:lnT>
                    <a:lnB>
                      <a:noFill/>
                    </a:lnB>
                    <a:solidFill>
                      <a:srgbClr val="FFFFFF"/>
                    </a:solidFill>
                  </a:tcPr>
                </a:tc>
                <a:tc>
                  <a:txBody>
                    <a:bodyPr/>
                    <a:lstStyle/>
                    <a:p>
                      <a:pPr algn="ctr" fontAlgn="ctr"/>
                      <a:r>
                        <a:rPr lang="en-US" sz="1200" b="1" i="0" u="none" strike="noStrike" dirty="0">
                          <a:solidFill>
                            <a:srgbClr val="000000"/>
                          </a:solidFill>
                          <a:effectLst/>
                          <a:latin typeface="Calibri" panose="020F0502020204030204" pitchFamily="34" charset="0"/>
                        </a:rPr>
                        <a:t>LB255 (D4.0)</a:t>
                      </a:r>
                    </a:p>
                  </a:txBody>
                  <a:tcPr marL="18288" marR="18288" marT="18288" marB="18288" anchor="ctr">
                    <a:lnL>
                      <a:noFill/>
                    </a:lnL>
                    <a:lnR>
                      <a:noFill/>
                    </a:lnR>
                    <a:lnT>
                      <a:noFill/>
                    </a:lnT>
                    <a:lnB>
                      <a:noFill/>
                    </a:lnB>
                    <a:solidFill>
                      <a:srgbClr val="FFFFFF"/>
                    </a:solidFill>
                  </a:tcPr>
                </a:tc>
                <a:tc>
                  <a:txBody>
                    <a:bodyPr/>
                    <a:lstStyle/>
                    <a:p>
                      <a:pPr algn="ctr" fontAlgn="ctr"/>
                      <a:r>
                        <a:rPr lang="en-US" sz="1200" b="1" i="0" u="none" strike="noStrike">
                          <a:solidFill>
                            <a:srgbClr val="000000"/>
                          </a:solidFill>
                          <a:effectLst/>
                          <a:latin typeface="Calibri" panose="020F0502020204030204" pitchFamily="34" charset="0"/>
                        </a:rPr>
                        <a:t>LB253 (D3.0)</a:t>
                      </a:r>
                    </a:p>
                  </a:txBody>
                  <a:tcPr marL="18288" marR="18288" marT="18288" marB="18288" anchor="ctr">
                    <a:lnL>
                      <a:noFill/>
                    </a:lnL>
                    <a:lnR>
                      <a:noFill/>
                    </a:lnR>
                    <a:lnT>
                      <a:noFill/>
                    </a:lnT>
                    <a:lnB>
                      <a:noFill/>
                    </a:lnB>
                    <a:solidFill>
                      <a:srgbClr val="FFFFFF"/>
                    </a:solidFill>
                  </a:tcPr>
                </a:tc>
                <a:tc>
                  <a:txBody>
                    <a:bodyPr/>
                    <a:lstStyle/>
                    <a:p>
                      <a:pPr algn="ctr" fontAlgn="ctr"/>
                      <a:r>
                        <a:rPr lang="en-US" sz="1200" b="1" i="0" u="none" strike="noStrike">
                          <a:solidFill>
                            <a:srgbClr val="000000"/>
                          </a:solidFill>
                          <a:effectLst/>
                          <a:latin typeface="Calibri" panose="020F0502020204030204" pitchFamily="34" charset="0"/>
                        </a:rPr>
                        <a:t>LB249 (D2.0)</a:t>
                      </a:r>
                    </a:p>
                  </a:txBody>
                  <a:tcPr marL="18288" marR="18288" marT="18288" marB="18288" anchor="ctr">
                    <a:lnL>
                      <a:noFill/>
                    </a:lnL>
                    <a:lnR>
                      <a:noFill/>
                    </a:lnR>
                    <a:lnT>
                      <a:noFill/>
                    </a:lnT>
                    <a:lnB>
                      <a:noFill/>
                    </a:lnB>
                    <a:solidFill>
                      <a:srgbClr val="FFFFFF"/>
                    </a:solidFill>
                  </a:tcPr>
                </a:tc>
                <a:tc>
                  <a:txBody>
                    <a:bodyPr/>
                    <a:lstStyle/>
                    <a:p>
                      <a:pPr algn="ctr" fontAlgn="ctr"/>
                      <a:r>
                        <a:rPr lang="en-US" sz="1200" b="1" i="0" u="none" strike="noStrike">
                          <a:solidFill>
                            <a:srgbClr val="000000"/>
                          </a:solidFill>
                          <a:effectLst/>
                          <a:latin typeface="Calibri" panose="020F0502020204030204" pitchFamily="34" charset="0"/>
                        </a:rPr>
                        <a:t>LB240 (D1.0)</a:t>
                      </a:r>
                    </a:p>
                  </a:txBody>
                  <a:tcPr marL="18288" marR="18288" marT="18288" marB="18288" anchor="ctr">
                    <a:lnL>
                      <a:noFill/>
                    </a:lnL>
                    <a:lnR>
                      <a:noFill/>
                    </a:lnR>
                    <a:lnT>
                      <a:noFill/>
                    </a:lnT>
                    <a:lnB>
                      <a:noFill/>
                    </a:lnB>
                    <a:solidFill>
                      <a:srgbClr val="FFFFFF"/>
                    </a:solidFill>
                  </a:tcPr>
                </a:tc>
                <a:tc>
                  <a:txBody>
                    <a:bodyPr/>
                    <a:lstStyle/>
                    <a:p>
                      <a:pPr algn="ctr" fontAlgn="ctr"/>
                      <a:br>
                        <a:rPr lang="en-US" sz="1200" b="1" i="0" u="none" strike="noStrike" dirty="0">
                          <a:solidFill>
                            <a:srgbClr val="000000"/>
                          </a:solidFill>
                          <a:effectLst/>
                          <a:latin typeface="Calibri" panose="020F0502020204030204" pitchFamily="34" charset="0"/>
                        </a:rPr>
                      </a:br>
                      <a:endParaRPr lang="en-US" sz="1200" b="1"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algn="ctr" fontAlgn="ctr"/>
                      <a:br>
                        <a:rPr lang="en-US" sz="1200" b="1" i="0" u="none" strike="noStrike">
                          <a:solidFill>
                            <a:srgbClr val="000000"/>
                          </a:solidFill>
                          <a:effectLst/>
                          <a:latin typeface="Calibri" panose="020F0502020204030204" pitchFamily="34" charset="0"/>
                        </a:rPr>
                      </a:br>
                      <a:endParaRPr lang="en-US" sz="1200" b="1"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1744596424"/>
                  </a:ext>
                </a:extLst>
              </a:tr>
              <a:tr h="288949">
                <a:tc>
                  <a:txBody>
                    <a:bodyPr/>
                    <a:lstStyle/>
                    <a:p>
                      <a:pPr fontAlgn="b"/>
                      <a:r>
                        <a:rPr lang="en-US" sz="1200" b="1" i="0" u="none" strike="noStrike" dirty="0">
                          <a:solidFill>
                            <a:srgbClr val="000000"/>
                          </a:solidFill>
                          <a:effectLst/>
                          <a:latin typeface="Calibri" panose="020F0502020204030204" pitchFamily="34" charset="0"/>
                        </a:rPr>
                        <a:t>Approve</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253</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231</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219</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186</a:t>
                      </a: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4148186787"/>
                  </a:ext>
                </a:extLst>
              </a:tr>
              <a:tr h="288949">
                <a:tc>
                  <a:txBody>
                    <a:bodyPr/>
                    <a:lstStyle/>
                    <a:p>
                      <a:pPr fontAlgn="b"/>
                      <a:r>
                        <a:rPr lang="en-US" sz="1200" b="1" i="0" u="none" strike="noStrike" dirty="0">
                          <a:solidFill>
                            <a:srgbClr val="000000"/>
                          </a:solidFill>
                          <a:effectLst/>
                          <a:latin typeface="Calibri" panose="020F0502020204030204" pitchFamily="34" charset="0"/>
                        </a:rPr>
                        <a:t>Disapprove</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14</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31</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33</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49</a:t>
                      </a: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2715810830"/>
                  </a:ext>
                </a:extLst>
              </a:tr>
              <a:tr h="288949">
                <a:tc>
                  <a:txBody>
                    <a:bodyPr/>
                    <a:lstStyle/>
                    <a:p>
                      <a:pPr fontAlgn="b"/>
                      <a:r>
                        <a:rPr lang="en-US" sz="1200" b="1" i="0" u="none" strike="noStrike">
                          <a:solidFill>
                            <a:srgbClr val="000000"/>
                          </a:solidFill>
                          <a:effectLst/>
                          <a:latin typeface="Calibri" panose="020F0502020204030204" pitchFamily="34" charset="0"/>
                        </a:rPr>
                        <a:t>Abstain - Lack of expertise</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24</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25</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28</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29</a:t>
                      </a: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3951281183"/>
                  </a:ext>
                </a:extLst>
              </a:tr>
              <a:tr h="402465">
                <a:tc>
                  <a:txBody>
                    <a:bodyPr/>
                    <a:lstStyle/>
                    <a:p>
                      <a:pPr fontAlgn="b"/>
                      <a:r>
                        <a:rPr lang="en-US" sz="1200" b="1" i="0" u="none" strike="noStrike">
                          <a:solidFill>
                            <a:srgbClr val="000000"/>
                          </a:solidFill>
                          <a:effectLst/>
                          <a:latin typeface="Calibri" panose="020F0502020204030204" pitchFamily="34" charset="0"/>
                        </a:rPr>
                        <a:t>Invalid</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1</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4</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3</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3</a:t>
                      </a: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r>
                        <a:rPr lang="en-US" sz="1200" b="0" i="0" u="none" strike="noStrike" dirty="0">
                          <a:solidFill>
                            <a:srgbClr val="000000"/>
                          </a:solidFill>
                          <a:effectLst/>
                          <a:latin typeface="Calibri" panose="020F0502020204030204" pitchFamily="34" charset="0"/>
                        </a:rPr>
                        <a:t>Invalid - disapprove w/o comment</a:t>
                      </a: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2638456201"/>
                  </a:ext>
                </a:extLst>
              </a:tr>
              <a:tr h="288949">
                <a:tc>
                  <a:txBody>
                    <a:bodyPr/>
                    <a:lstStyle/>
                    <a:p>
                      <a:pPr fontAlgn="b"/>
                      <a:r>
                        <a:rPr lang="en-US" sz="1200" b="1" i="0" u="none" strike="noStrike">
                          <a:solidFill>
                            <a:srgbClr val="000000"/>
                          </a:solidFill>
                          <a:effectLst/>
                          <a:latin typeface="Calibri" panose="020F0502020204030204" pitchFamily="34" charset="0"/>
                        </a:rPr>
                        <a:t>Abstain - Lack of time</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3</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3</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3</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5</a:t>
                      </a: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r>
                        <a:rPr lang="en-US" sz="1200" b="0" i="0" u="none" strike="noStrike" dirty="0">
                          <a:solidFill>
                            <a:srgbClr val="000000"/>
                          </a:solidFill>
                          <a:effectLst/>
                          <a:latin typeface="Calibri" panose="020F0502020204030204" pitchFamily="34" charset="0"/>
                        </a:rPr>
                        <a:t>Invalid abstain</a:t>
                      </a: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977109352"/>
                  </a:ext>
                </a:extLst>
              </a:tr>
              <a:tr h="288949">
                <a:tc>
                  <a:txBody>
                    <a:bodyPr/>
                    <a:lstStyle/>
                    <a:p>
                      <a:pPr fontAlgn="b"/>
                      <a:r>
                        <a:rPr lang="en-US" sz="1200" b="1" i="0" u="none" strike="noStrike">
                          <a:solidFill>
                            <a:srgbClr val="000000"/>
                          </a:solidFill>
                          <a:effectLst/>
                          <a:latin typeface="Calibri" panose="020F0502020204030204" pitchFamily="34" charset="0"/>
                        </a:rPr>
                        <a:t>Abstain - Other</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3</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3</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4</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5</a:t>
                      </a: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r>
                        <a:rPr lang="en-US" sz="1200" b="0" i="0" u="none" strike="noStrike">
                          <a:solidFill>
                            <a:srgbClr val="000000"/>
                          </a:solidFill>
                          <a:effectLst/>
                          <a:latin typeface="Calibri" panose="020F0502020204030204" pitchFamily="34" charset="0"/>
                        </a:rPr>
                        <a:t>Invalid abstain</a:t>
                      </a: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3655585660"/>
                  </a:ext>
                </a:extLst>
              </a:tr>
              <a:tr h="288949">
                <a:tc>
                  <a:txBody>
                    <a:bodyPr/>
                    <a:lstStyle/>
                    <a:p>
                      <a:pPr algn="ctr" fontAlgn="b"/>
                      <a:r>
                        <a:rPr lang="en-US" sz="1200" b="1" i="0" u="none" strike="noStrike">
                          <a:solidFill>
                            <a:srgbClr val="000000"/>
                          </a:solidFill>
                          <a:effectLst/>
                          <a:latin typeface="Calibri" panose="020F0502020204030204" pitchFamily="34" charset="0"/>
                        </a:rPr>
                        <a:t>#N/A</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42</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43</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50</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dirty="0">
                          <a:solidFill>
                            <a:srgbClr val="000000"/>
                          </a:solidFill>
                          <a:effectLst/>
                          <a:latin typeface="Calibri" panose="020F0502020204030204" pitchFamily="34" charset="0"/>
                        </a:rPr>
                        <a:t>63</a:t>
                      </a: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r>
                        <a:rPr lang="en-US" sz="1200" b="0" i="0" u="none" strike="noStrike" dirty="0">
                          <a:solidFill>
                            <a:srgbClr val="000000"/>
                          </a:solidFill>
                          <a:effectLst/>
                          <a:latin typeface="Calibri" panose="020F0502020204030204" pitchFamily="34" charset="0"/>
                        </a:rPr>
                        <a:t>No ballot returned</a:t>
                      </a: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3575192492"/>
                  </a:ext>
                </a:extLst>
              </a:tr>
              <a:tr h="288949">
                <a:tc>
                  <a:txBody>
                    <a:bodyPr/>
                    <a:lstStyle/>
                    <a:p>
                      <a:pPr fontAlgn="b"/>
                      <a:br>
                        <a:rPr lang="en-US" sz="1200" b="1" i="0" u="none" strike="noStrike">
                          <a:solidFill>
                            <a:srgbClr val="000000"/>
                          </a:solidFill>
                          <a:effectLst/>
                          <a:latin typeface="Calibri" panose="020F0502020204030204" pitchFamily="34" charset="0"/>
                        </a:rPr>
                      </a:br>
                      <a:endParaRPr lang="en-US" sz="1200" b="1"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algn="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algn="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algn="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algn="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1443666841"/>
                  </a:ext>
                </a:extLst>
              </a:tr>
              <a:tr h="288949">
                <a:tc>
                  <a:txBody>
                    <a:bodyPr/>
                    <a:lstStyle/>
                    <a:p>
                      <a:pPr fontAlgn="b"/>
                      <a:r>
                        <a:rPr lang="en-US" sz="1200" b="1" i="0" u="none" strike="noStrike">
                          <a:solidFill>
                            <a:srgbClr val="000000"/>
                          </a:solidFill>
                          <a:effectLst/>
                          <a:latin typeface="Calibri" panose="020F0502020204030204" pitchFamily="34" charset="0"/>
                        </a:rPr>
                        <a:t>Approval percentage (&gt;75%)</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94.76%</a:t>
                      </a:r>
                    </a:p>
                  </a:txBody>
                  <a:tcPr marL="18288" marR="18288" marT="18288" marB="18288" anchor="ctr">
                    <a:lnL>
                      <a:noFill/>
                    </a:lnL>
                    <a:lnR>
                      <a:noFill/>
                    </a:lnR>
                    <a:lnT>
                      <a:noFill/>
                    </a:lnT>
                    <a:lnB>
                      <a:noFill/>
                    </a:lnB>
                    <a:solidFill>
                      <a:srgbClr val="A9D08E"/>
                    </a:solidFill>
                  </a:tcPr>
                </a:tc>
                <a:tc>
                  <a:txBody>
                    <a:bodyPr/>
                    <a:lstStyle/>
                    <a:p>
                      <a:pPr algn="r" fontAlgn="b"/>
                      <a:r>
                        <a:rPr lang="en-US" sz="1200" b="0" i="0" u="none" strike="noStrike">
                          <a:solidFill>
                            <a:srgbClr val="000000"/>
                          </a:solidFill>
                          <a:effectLst/>
                          <a:latin typeface="Calibri" panose="020F0502020204030204" pitchFamily="34" charset="0"/>
                        </a:rPr>
                        <a:t>88.17%</a:t>
                      </a:r>
                    </a:p>
                  </a:txBody>
                  <a:tcPr marL="18288" marR="18288" marT="18288" marB="18288" anchor="ctr">
                    <a:lnL>
                      <a:noFill/>
                    </a:lnL>
                    <a:lnR>
                      <a:noFill/>
                    </a:lnR>
                    <a:lnT>
                      <a:noFill/>
                    </a:lnT>
                    <a:lnB>
                      <a:noFill/>
                    </a:lnB>
                    <a:solidFill>
                      <a:srgbClr val="A9D08E"/>
                    </a:solidFill>
                  </a:tcPr>
                </a:tc>
                <a:tc>
                  <a:txBody>
                    <a:bodyPr/>
                    <a:lstStyle/>
                    <a:p>
                      <a:pPr algn="r" fontAlgn="b"/>
                      <a:r>
                        <a:rPr lang="en-US" sz="1200" b="0" i="0" u="none" strike="noStrike">
                          <a:solidFill>
                            <a:srgbClr val="000000"/>
                          </a:solidFill>
                          <a:effectLst/>
                          <a:latin typeface="Calibri" panose="020F0502020204030204" pitchFamily="34" charset="0"/>
                        </a:rPr>
                        <a:t>86.90%</a:t>
                      </a:r>
                    </a:p>
                  </a:txBody>
                  <a:tcPr marL="18288" marR="18288" marT="18288" marB="18288" anchor="ctr">
                    <a:lnL>
                      <a:noFill/>
                    </a:lnL>
                    <a:lnR>
                      <a:noFill/>
                    </a:lnR>
                    <a:lnT>
                      <a:noFill/>
                    </a:lnT>
                    <a:lnB>
                      <a:noFill/>
                    </a:lnB>
                    <a:solidFill>
                      <a:srgbClr val="A9D08E"/>
                    </a:solidFill>
                  </a:tcPr>
                </a:tc>
                <a:tc>
                  <a:txBody>
                    <a:bodyPr/>
                    <a:lstStyle/>
                    <a:p>
                      <a:pPr algn="r" fontAlgn="b"/>
                      <a:r>
                        <a:rPr lang="en-US" sz="1200" b="0" i="0" u="none" strike="noStrike">
                          <a:solidFill>
                            <a:srgbClr val="000000"/>
                          </a:solidFill>
                          <a:effectLst/>
                          <a:latin typeface="Calibri" panose="020F0502020204030204" pitchFamily="34" charset="0"/>
                        </a:rPr>
                        <a:t>79.15%</a:t>
                      </a:r>
                    </a:p>
                  </a:txBody>
                  <a:tcPr marL="18288" marR="18288" marT="18288" marB="18288" anchor="ctr">
                    <a:lnL>
                      <a:noFill/>
                    </a:lnL>
                    <a:lnR>
                      <a:noFill/>
                    </a:lnR>
                    <a:lnT>
                      <a:noFill/>
                    </a:lnT>
                    <a:lnB>
                      <a:noFill/>
                    </a:lnB>
                    <a:solidFill>
                      <a:srgbClr val="A9D08E"/>
                    </a:solidFill>
                  </a:tcPr>
                </a:tc>
                <a:tc>
                  <a:txBody>
                    <a:bodyPr/>
                    <a:lstStyle/>
                    <a:p>
                      <a:pPr fontAlgn="b"/>
                      <a:r>
                        <a:rPr lang="en-US" sz="1200" b="0" i="0" u="none" strike="noStrike" dirty="0">
                          <a:solidFill>
                            <a:srgbClr val="000000"/>
                          </a:solidFill>
                          <a:effectLst/>
                          <a:latin typeface="Calibri" panose="020F0502020204030204" pitchFamily="34" charset="0"/>
                        </a:rPr>
                        <a:t> </a:t>
                      </a:r>
                    </a:p>
                  </a:txBody>
                  <a:tcPr marL="18288" marR="18288" marT="18288" marB="18288" anchor="ctr">
                    <a:lnL>
                      <a:noFill/>
                    </a:lnL>
                    <a:lnR>
                      <a:noFill/>
                    </a:lnR>
                    <a:lnT>
                      <a:noFill/>
                    </a:lnT>
                    <a:lnB>
                      <a:noFill/>
                    </a:lnB>
                    <a:solidFill>
                      <a:srgbClr val="A9D08E"/>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298829262"/>
                  </a:ext>
                </a:extLst>
              </a:tr>
              <a:tr h="288949">
                <a:tc>
                  <a:txBody>
                    <a:bodyPr/>
                    <a:lstStyle/>
                    <a:p>
                      <a:pPr fontAlgn="b"/>
                      <a:r>
                        <a:rPr lang="en-US" sz="1200" b="1" i="0" u="none" strike="noStrike">
                          <a:solidFill>
                            <a:srgbClr val="000000"/>
                          </a:solidFill>
                          <a:effectLst/>
                          <a:latin typeface="Calibri" panose="020F0502020204030204" pitchFamily="34" charset="0"/>
                        </a:rPr>
                        <a:t>Disapproval percentage</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5.24%</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11.83%</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13.10%</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20.85%</a:t>
                      </a: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3048686219"/>
                  </a:ext>
                </a:extLst>
              </a:tr>
              <a:tr h="288949">
                <a:tc>
                  <a:txBody>
                    <a:bodyPr/>
                    <a:lstStyle/>
                    <a:p>
                      <a:pPr fontAlgn="b"/>
                      <a:r>
                        <a:rPr lang="en-US" sz="1200" b="1" i="0" u="none" strike="noStrike">
                          <a:solidFill>
                            <a:srgbClr val="000000"/>
                          </a:solidFill>
                          <a:effectLst/>
                          <a:latin typeface="Calibri" panose="020F0502020204030204" pitchFamily="34" charset="0"/>
                        </a:rPr>
                        <a:t>Abstain percentage (&lt;30%)</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7.29%</a:t>
                      </a:r>
                    </a:p>
                  </a:txBody>
                  <a:tcPr marL="18288" marR="18288" marT="18288" marB="18288" anchor="ctr">
                    <a:lnL>
                      <a:noFill/>
                    </a:lnL>
                    <a:lnR>
                      <a:noFill/>
                    </a:lnR>
                    <a:lnT>
                      <a:noFill/>
                    </a:lnT>
                    <a:lnB>
                      <a:noFill/>
                    </a:lnB>
                    <a:solidFill>
                      <a:srgbClr val="E2EFDA"/>
                    </a:solidFill>
                  </a:tcPr>
                </a:tc>
                <a:tc>
                  <a:txBody>
                    <a:bodyPr/>
                    <a:lstStyle/>
                    <a:p>
                      <a:pPr algn="r" fontAlgn="b"/>
                      <a:r>
                        <a:rPr lang="en-US" sz="1200" b="0" i="0" u="none" strike="noStrike">
                          <a:solidFill>
                            <a:srgbClr val="000000"/>
                          </a:solidFill>
                          <a:effectLst/>
                          <a:latin typeface="Calibri" panose="020F0502020204030204" pitchFamily="34" charset="0"/>
                        </a:rPr>
                        <a:t>7.60%</a:t>
                      </a:r>
                    </a:p>
                  </a:txBody>
                  <a:tcPr marL="18288" marR="18288" marT="18288" marB="18288" anchor="ctr">
                    <a:lnL>
                      <a:noFill/>
                    </a:lnL>
                    <a:lnR>
                      <a:noFill/>
                    </a:lnR>
                    <a:lnT>
                      <a:noFill/>
                    </a:lnT>
                    <a:lnB>
                      <a:noFill/>
                    </a:lnB>
                    <a:solidFill>
                      <a:srgbClr val="E2EFDA"/>
                    </a:solidFill>
                  </a:tcPr>
                </a:tc>
                <a:tc>
                  <a:txBody>
                    <a:bodyPr/>
                    <a:lstStyle/>
                    <a:p>
                      <a:pPr algn="r" fontAlgn="b"/>
                      <a:r>
                        <a:rPr lang="en-US" sz="1200" b="0" i="0" u="none" strike="noStrike">
                          <a:solidFill>
                            <a:srgbClr val="000000"/>
                          </a:solidFill>
                          <a:effectLst/>
                          <a:latin typeface="Calibri" panose="020F0502020204030204" pitchFamily="34" charset="0"/>
                        </a:rPr>
                        <a:t>8.51%</a:t>
                      </a:r>
                    </a:p>
                  </a:txBody>
                  <a:tcPr marL="18288" marR="18288" marT="18288" marB="18288" anchor="ctr">
                    <a:lnL>
                      <a:noFill/>
                    </a:lnL>
                    <a:lnR>
                      <a:noFill/>
                    </a:lnR>
                    <a:lnT>
                      <a:noFill/>
                    </a:lnT>
                    <a:lnB>
                      <a:noFill/>
                    </a:lnB>
                    <a:solidFill>
                      <a:srgbClr val="E2EFDA"/>
                    </a:solidFill>
                  </a:tcPr>
                </a:tc>
                <a:tc>
                  <a:txBody>
                    <a:bodyPr/>
                    <a:lstStyle/>
                    <a:p>
                      <a:pPr algn="r" fontAlgn="b"/>
                      <a:r>
                        <a:rPr lang="en-US" sz="1200" b="0" i="0" u="none" strike="noStrike">
                          <a:solidFill>
                            <a:srgbClr val="000000"/>
                          </a:solidFill>
                          <a:effectLst/>
                          <a:latin typeface="Calibri" panose="020F0502020204030204" pitchFamily="34" charset="0"/>
                        </a:rPr>
                        <a:t>8.81%</a:t>
                      </a:r>
                    </a:p>
                  </a:txBody>
                  <a:tcPr marL="18288" marR="18288" marT="18288" marB="18288" anchor="ctr">
                    <a:lnL>
                      <a:noFill/>
                    </a:lnL>
                    <a:lnR>
                      <a:noFill/>
                    </a:lnR>
                    <a:lnT>
                      <a:noFill/>
                    </a:lnT>
                    <a:lnB>
                      <a:noFill/>
                    </a:lnB>
                    <a:solidFill>
                      <a:srgbClr val="E2EFDA"/>
                    </a:solidFill>
                  </a:tcPr>
                </a:tc>
                <a:tc>
                  <a:txBody>
                    <a:bodyPr/>
                    <a:lstStyle/>
                    <a:p>
                      <a:pPr fontAlgn="b"/>
                      <a:r>
                        <a:rPr lang="en-US" sz="1200" b="0" i="0" u="none" strike="noStrike">
                          <a:solidFill>
                            <a:srgbClr val="000000"/>
                          </a:solidFill>
                          <a:effectLst/>
                          <a:latin typeface="Calibri" panose="020F0502020204030204" pitchFamily="34" charset="0"/>
                        </a:rPr>
                        <a:t> </a:t>
                      </a:r>
                    </a:p>
                  </a:txBody>
                  <a:tcPr marL="18288" marR="18288" marT="18288" marB="18288" anchor="ctr">
                    <a:lnL>
                      <a:noFill/>
                    </a:lnL>
                    <a:lnR>
                      <a:noFill/>
                    </a:lnR>
                    <a:lnT>
                      <a:noFill/>
                    </a:lnT>
                    <a:lnB>
                      <a:noFill/>
                    </a:lnB>
                    <a:solidFill>
                      <a:srgbClr val="E2EFDA"/>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810328531"/>
                  </a:ext>
                </a:extLst>
              </a:tr>
              <a:tr h="288949">
                <a:tc>
                  <a:txBody>
                    <a:bodyPr/>
                    <a:lstStyle/>
                    <a:p>
                      <a:pPr fontAlgn="b"/>
                      <a:r>
                        <a:rPr lang="en-US" sz="1200" b="1" i="0" u="none" strike="noStrike">
                          <a:solidFill>
                            <a:srgbClr val="000000"/>
                          </a:solidFill>
                          <a:effectLst/>
                          <a:latin typeface="Calibri" panose="020F0502020204030204" pitchFamily="34" charset="0"/>
                        </a:rPr>
                        <a:t>Pool = Voters - Ex-officio</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329</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329</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329</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329</a:t>
                      </a: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1684257372"/>
                  </a:ext>
                </a:extLst>
              </a:tr>
              <a:tr h="288949">
                <a:tc>
                  <a:txBody>
                    <a:bodyPr/>
                    <a:lstStyle/>
                    <a:p>
                      <a:pPr fontAlgn="b"/>
                      <a:r>
                        <a:rPr lang="en-US" sz="1200" b="1" i="0" u="none" strike="noStrike">
                          <a:solidFill>
                            <a:srgbClr val="000000"/>
                          </a:solidFill>
                          <a:effectLst/>
                          <a:latin typeface="Calibri" panose="020F0502020204030204" pitchFamily="34" charset="0"/>
                        </a:rPr>
                        <a:t>Return rate (&gt;50%)</a:t>
                      </a:r>
                    </a:p>
                  </a:txBody>
                  <a:tcPr marL="18288" marR="18288" marT="18288" marB="18288" anchor="ctr">
                    <a:lnL>
                      <a:noFill/>
                    </a:lnL>
                    <a:lnR>
                      <a:noFill/>
                    </a:lnR>
                    <a:lnT>
                      <a:noFill/>
                    </a:lnT>
                    <a:lnB>
                      <a:noFill/>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90.58%</a:t>
                      </a:r>
                    </a:p>
                  </a:txBody>
                  <a:tcPr marL="18288" marR="18288" marT="18288" marB="18288" anchor="ctr">
                    <a:lnL>
                      <a:noFill/>
                    </a:lnL>
                    <a:lnR>
                      <a:noFill/>
                    </a:lnR>
                    <a:lnT>
                      <a:noFill/>
                    </a:lnT>
                    <a:lnB>
                      <a:noFill/>
                    </a:lnB>
                    <a:solidFill>
                      <a:srgbClr val="E2EFDA"/>
                    </a:solidFill>
                  </a:tcPr>
                </a:tc>
                <a:tc>
                  <a:txBody>
                    <a:bodyPr/>
                    <a:lstStyle/>
                    <a:p>
                      <a:pPr algn="r" fontAlgn="b"/>
                      <a:r>
                        <a:rPr lang="en-US" sz="1200" b="0" i="0" u="none" strike="noStrike">
                          <a:solidFill>
                            <a:srgbClr val="000000"/>
                          </a:solidFill>
                          <a:effectLst/>
                          <a:latin typeface="Calibri" panose="020F0502020204030204" pitchFamily="34" charset="0"/>
                        </a:rPr>
                        <a:t>90.27%</a:t>
                      </a:r>
                    </a:p>
                  </a:txBody>
                  <a:tcPr marL="18288" marR="18288" marT="18288" marB="18288" anchor="ctr">
                    <a:lnL>
                      <a:noFill/>
                    </a:lnL>
                    <a:lnR>
                      <a:noFill/>
                    </a:lnR>
                    <a:lnT>
                      <a:noFill/>
                    </a:lnT>
                    <a:lnB>
                      <a:noFill/>
                    </a:lnB>
                    <a:solidFill>
                      <a:srgbClr val="E2EFDA"/>
                    </a:solidFill>
                  </a:tcPr>
                </a:tc>
                <a:tc>
                  <a:txBody>
                    <a:bodyPr/>
                    <a:lstStyle/>
                    <a:p>
                      <a:pPr algn="r" fontAlgn="b"/>
                      <a:r>
                        <a:rPr lang="en-US" sz="1200" b="0" i="0" u="none" strike="noStrike">
                          <a:solidFill>
                            <a:srgbClr val="000000"/>
                          </a:solidFill>
                          <a:effectLst/>
                          <a:latin typeface="Calibri" panose="020F0502020204030204" pitchFamily="34" charset="0"/>
                        </a:rPr>
                        <a:t>87.88%</a:t>
                      </a:r>
                    </a:p>
                  </a:txBody>
                  <a:tcPr marL="18288" marR="18288" marT="18288" marB="18288" anchor="ctr">
                    <a:lnL>
                      <a:noFill/>
                    </a:lnL>
                    <a:lnR>
                      <a:noFill/>
                    </a:lnR>
                    <a:lnT>
                      <a:noFill/>
                    </a:lnT>
                    <a:lnB>
                      <a:noFill/>
                    </a:lnB>
                    <a:solidFill>
                      <a:srgbClr val="E2EFDA"/>
                    </a:solidFill>
                  </a:tcPr>
                </a:tc>
                <a:tc>
                  <a:txBody>
                    <a:bodyPr/>
                    <a:lstStyle/>
                    <a:p>
                      <a:pPr algn="r" fontAlgn="b"/>
                      <a:r>
                        <a:rPr lang="en-US" sz="1200" b="0" i="0" u="none" strike="noStrike">
                          <a:solidFill>
                            <a:srgbClr val="000000"/>
                          </a:solidFill>
                          <a:effectLst/>
                          <a:latin typeface="Calibri" panose="020F0502020204030204" pitchFamily="34" charset="0"/>
                        </a:rPr>
                        <a:t>83.94%</a:t>
                      </a:r>
                    </a:p>
                  </a:txBody>
                  <a:tcPr marL="18288" marR="18288" marT="18288" marB="18288" anchor="ctr">
                    <a:lnL>
                      <a:noFill/>
                    </a:lnL>
                    <a:lnR>
                      <a:noFill/>
                    </a:lnR>
                    <a:lnT>
                      <a:noFill/>
                    </a:lnT>
                    <a:lnB>
                      <a:noFill/>
                    </a:lnB>
                    <a:solidFill>
                      <a:srgbClr val="E2EFDA"/>
                    </a:solidFill>
                  </a:tcPr>
                </a:tc>
                <a:tc>
                  <a:txBody>
                    <a:bodyPr/>
                    <a:lstStyle/>
                    <a:p>
                      <a:pPr fontAlgn="b"/>
                      <a:r>
                        <a:rPr lang="en-US" sz="1200" b="0" i="0" u="none" strike="noStrike">
                          <a:solidFill>
                            <a:srgbClr val="000000"/>
                          </a:solidFill>
                          <a:effectLst/>
                          <a:latin typeface="Calibri" panose="020F0502020204030204" pitchFamily="34" charset="0"/>
                        </a:rPr>
                        <a:t> </a:t>
                      </a:r>
                    </a:p>
                  </a:txBody>
                  <a:tcPr marL="18288" marR="18288" marT="18288" marB="18288" anchor="ctr">
                    <a:lnL>
                      <a:noFill/>
                    </a:lnL>
                    <a:lnR>
                      <a:noFill/>
                    </a:lnR>
                    <a:lnT>
                      <a:noFill/>
                    </a:lnT>
                    <a:lnB>
                      <a:noFill/>
                    </a:lnB>
                    <a:solidFill>
                      <a:srgbClr val="E2EFDA"/>
                    </a:solidFill>
                  </a:tcPr>
                </a:tc>
                <a:tc>
                  <a:txBody>
                    <a:bodyPr/>
                    <a:lstStyle/>
                    <a:p>
                      <a:pPr fontAlgn="b"/>
                      <a:br>
                        <a:rPr lang="en-US" sz="1200" b="0" i="0" u="none" strike="noStrike">
                          <a:solidFill>
                            <a:srgbClr val="000000"/>
                          </a:solidFill>
                          <a:effectLst/>
                          <a:latin typeface="Calibri" panose="020F0502020204030204" pitchFamily="34" charset="0"/>
                        </a:rPr>
                      </a:br>
                      <a:endParaRPr lang="en-US" sz="1200" b="0" i="0" u="none" strike="noStrike">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tc>
                  <a:txBody>
                    <a:bodyPr/>
                    <a:lstStyle/>
                    <a:p>
                      <a:pPr fontAlgn="b"/>
                      <a:br>
                        <a:rPr lang="en-US" sz="1200" b="0" i="0" u="none" strike="noStrike" dirty="0">
                          <a:solidFill>
                            <a:srgbClr val="000000"/>
                          </a:solidFill>
                          <a:effectLst/>
                          <a:latin typeface="Calibri" panose="020F0502020204030204" pitchFamily="34" charset="0"/>
                        </a:rPr>
                      </a:br>
                      <a:endParaRPr lang="en-US" sz="1200" b="0" i="0" u="none" strike="noStrike" dirty="0">
                        <a:solidFill>
                          <a:srgbClr val="000000"/>
                        </a:solidFill>
                        <a:effectLst/>
                        <a:latin typeface="Calibri" panose="020F0502020204030204" pitchFamily="34" charset="0"/>
                      </a:endParaRPr>
                    </a:p>
                  </a:txBody>
                  <a:tcPr marL="18288" marR="18288" marT="18288" marB="18288" anchor="ctr">
                    <a:lnL>
                      <a:noFill/>
                    </a:lnL>
                    <a:lnR>
                      <a:noFill/>
                    </a:lnR>
                    <a:lnT>
                      <a:noFill/>
                    </a:lnT>
                    <a:lnB>
                      <a:noFill/>
                    </a:lnB>
                    <a:solidFill>
                      <a:srgbClr val="FFFFFF"/>
                    </a:solidFill>
                  </a:tcPr>
                </a:tc>
                <a:extLst>
                  <a:ext uri="{0D108BD9-81ED-4DB2-BD59-A6C34878D82A}">
                    <a16:rowId xmlns:a16="http://schemas.microsoft.com/office/drawing/2014/main" val="2810213159"/>
                  </a:ext>
                </a:extLst>
              </a:tr>
            </a:tbl>
          </a:graphicData>
        </a:graphic>
      </p:graphicFrame>
    </p:spTree>
    <p:extLst>
      <p:ext uri="{BB962C8B-B14F-4D97-AF65-F5344CB8AC3E}">
        <p14:creationId xmlns:p14="http://schemas.microsoft.com/office/powerpoint/2010/main" val="86242319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86584CC9-10B2-40BB-A3F1-131186C79250}"/>
              </a:ext>
            </a:extLst>
          </p:cNvPr>
          <p:cNvSpPr/>
          <p:nvPr/>
        </p:nvSpPr>
        <p:spPr>
          <a:xfrm>
            <a:off x="8362375" y="3691972"/>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TG progress update past LB 255 closing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flipV="1">
            <a:off x="803996" y="4182034"/>
            <a:ext cx="436259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29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dirty="0">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LB 255</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2" name="Oval Callout 93">
            <a:extLst>
              <a:ext uri="{FF2B5EF4-FFF2-40B4-BE49-F238E27FC236}">
                <a16:creationId xmlns:a16="http://schemas.microsoft.com/office/drawing/2014/main" id="{CBA96F00-1BC6-4FFC-B12C-EF9D4C9389ED}"/>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20384357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C80D5-7CFF-4B62-98D5-9DC5EBE99966}"/>
              </a:ext>
            </a:extLst>
          </p:cNvPr>
          <p:cNvSpPr>
            <a:spLocks noGrp="1"/>
          </p:cNvSpPr>
          <p:nvPr>
            <p:ph type="title"/>
          </p:nvPr>
        </p:nvSpPr>
        <p:spPr>
          <a:xfrm>
            <a:off x="914401" y="685801"/>
            <a:ext cx="10361084" cy="510951"/>
          </a:xfrm>
        </p:spPr>
        <p:txBody>
          <a:bodyPr/>
          <a:lstStyle/>
          <a:p>
            <a:r>
              <a:rPr lang="en-US" dirty="0"/>
              <a:t>SA Ballot Stage</a:t>
            </a:r>
          </a:p>
        </p:txBody>
      </p:sp>
      <p:sp>
        <p:nvSpPr>
          <p:cNvPr id="3" name="Content Placeholder 2">
            <a:extLst>
              <a:ext uri="{FF2B5EF4-FFF2-40B4-BE49-F238E27FC236}">
                <a16:creationId xmlns:a16="http://schemas.microsoft.com/office/drawing/2014/main" id="{6E18503E-0A44-41E5-9ECC-BB9AA09BA977}"/>
              </a:ext>
            </a:extLst>
          </p:cNvPr>
          <p:cNvSpPr>
            <a:spLocks noGrp="1"/>
          </p:cNvSpPr>
          <p:nvPr>
            <p:ph idx="1"/>
          </p:nvPr>
        </p:nvSpPr>
        <p:spPr>
          <a:xfrm>
            <a:off x="914401" y="1276128"/>
            <a:ext cx="10361084" cy="4818287"/>
          </a:xfrm>
        </p:spPr>
        <p:txBody>
          <a:bodyPr/>
          <a:lstStyle/>
          <a:p>
            <a:pPr>
              <a:buFont typeface="Arial" panose="020B0604020202020204" pitchFamily="34" charset="0"/>
              <a:buChar char="•"/>
            </a:pPr>
            <a:r>
              <a:rPr lang="en-US" dirty="0"/>
              <a:t>Require to have EC approval or conditional approval to go to SA ballot</a:t>
            </a:r>
          </a:p>
          <a:p>
            <a:pPr>
              <a:buFont typeface="Arial" panose="020B0604020202020204" pitchFamily="34" charset="0"/>
              <a:buChar char="•"/>
            </a:pPr>
            <a:r>
              <a:rPr lang="en-US" dirty="0"/>
              <a:t>A clean draft (no changes) for one recirculation ballot:</a:t>
            </a:r>
          </a:p>
          <a:p>
            <a:pPr lvl="1">
              <a:buFont typeface="Arial" panose="020B0604020202020204" pitchFamily="34" charset="0"/>
              <a:buChar char="•"/>
            </a:pPr>
            <a:r>
              <a:rPr lang="en-US" dirty="0"/>
              <a:t>Either D4.0 </a:t>
            </a:r>
          </a:p>
          <a:p>
            <a:pPr lvl="2">
              <a:buFont typeface="Arial" panose="020B0604020202020204" pitchFamily="34" charset="0"/>
              <a:buChar char="•"/>
            </a:pPr>
            <a:r>
              <a:rPr lang="en-US" dirty="0"/>
              <a:t>Require a 10 day recirculation</a:t>
            </a:r>
          </a:p>
          <a:p>
            <a:pPr lvl="2">
              <a:buFont typeface="Arial" panose="020B0604020202020204" pitchFamily="34" charset="0"/>
              <a:buChar char="•"/>
            </a:pPr>
            <a:r>
              <a:rPr lang="en-US" dirty="0"/>
              <a:t>EC approves SA Ballot</a:t>
            </a:r>
          </a:p>
          <a:p>
            <a:pPr marL="457200" lvl="1" indent="0"/>
            <a:r>
              <a:rPr lang="en-US" dirty="0"/>
              <a:t>or</a:t>
            </a:r>
          </a:p>
          <a:p>
            <a:pPr lvl="1">
              <a:buFont typeface="Arial" panose="020B0604020202020204" pitchFamily="34" charset="0"/>
              <a:buChar char="•"/>
            </a:pPr>
            <a:r>
              <a:rPr lang="en-US" dirty="0"/>
              <a:t>D5.0 with no technical changes (editorial changes only)</a:t>
            </a:r>
          </a:p>
          <a:p>
            <a:pPr lvl="2">
              <a:buFont typeface="Arial" panose="020B0604020202020204" pitchFamily="34" charset="0"/>
              <a:buChar char="•"/>
            </a:pPr>
            <a:r>
              <a:rPr lang="en-US" dirty="0"/>
              <a:t>Require a 15 day recirculation</a:t>
            </a:r>
          </a:p>
          <a:p>
            <a:pPr lvl="2">
              <a:buFont typeface="Arial" panose="020B0604020202020204" pitchFamily="34" charset="0"/>
              <a:buChar char="•"/>
            </a:pPr>
            <a:r>
              <a:rPr lang="en-US" dirty="0"/>
              <a:t>Report to EC on Conditional Approval to go to SA Ballot</a:t>
            </a:r>
          </a:p>
          <a:p>
            <a:pPr lvl="2">
              <a:buFont typeface="Arial" panose="020B0604020202020204" pitchFamily="34" charset="0"/>
              <a:buChar char="•"/>
            </a:pPr>
            <a:r>
              <a:rPr lang="en-US" dirty="0"/>
              <a:t>EC approves conditional SA Ballot (conditions no additional disapprove)</a:t>
            </a:r>
          </a:p>
          <a:p>
            <a:pPr marL="457200" lvl="1" indent="0"/>
            <a:r>
              <a:rPr lang="en-US" sz="1600" dirty="0"/>
              <a:t>Or </a:t>
            </a:r>
          </a:p>
          <a:p>
            <a:pPr lvl="1">
              <a:buFont typeface="Arial" panose="020B0604020202020204" pitchFamily="34" charset="0"/>
              <a:buChar char="•"/>
            </a:pPr>
            <a:r>
              <a:rPr lang="en-US" dirty="0"/>
              <a:t>Continue with the ballot series – 4-6 months delay</a:t>
            </a:r>
          </a:p>
          <a:p>
            <a:pPr lvl="2">
              <a:buFont typeface="Arial" panose="020B0604020202020204" pitchFamily="34" charset="0"/>
              <a:buChar char="•"/>
            </a:pPr>
            <a:r>
              <a:rPr lang="en-US" dirty="0"/>
              <a:t>CR during the Sep. , Nov. and risk slip into January meeting.</a:t>
            </a:r>
          </a:p>
          <a:p>
            <a:pPr lvl="2">
              <a:buFont typeface="Arial" panose="020B0604020202020204" pitchFamily="34" charset="0"/>
              <a:buChar char="•"/>
            </a:pPr>
            <a:r>
              <a:rPr lang="en-US" dirty="0"/>
              <a:t>Recirculate out of Nov. or possibly January and ask EC to go to SA.</a:t>
            </a:r>
          </a:p>
          <a:p>
            <a:endParaRPr lang="en-US" dirty="0"/>
          </a:p>
        </p:txBody>
      </p:sp>
      <p:sp>
        <p:nvSpPr>
          <p:cNvPr id="4" name="Slide Number Placeholder 3">
            <a:extLst>
              <a:ext uri="{FF2B5EF4-FFF2-40B4-BE49-F238E27FC236}">
                <a16:creationId xmlns:a16="http://schemas.microsoft.com/office/drawing/2014/main" id="{5362690B-980F-4524-BA27-109DA6A8AF7A}"/>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4F65320-83A3-4613-B67C-E99E9DDCA5D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51CBF4-772D-405F-8F62-05C0B7D127F0}"/>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5475238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23AE1-C0EC-4FA7-872A-4BFB9E159382}"/>
              </a:ext>
            </a:extLst>
          </p:cNvPr>
          <p:cNvSpPr>
            <a:spLocks noGrp="1"/>
          </p:cNvSpPr>
          <p:nvPr>
            <p:ph type="title"/>
          </p:nvPr>
        </p:nvSpPr>
        <p:spPr/>
        <p:txBody>
          <a:bodyPr/>
          <a:lstStyle/>
          <a:p>
            <a:r>
              <a:rPr lang="en-US" dirty="0"/>
              <a:t>Evaluating Comments Received For LB 255</a:t>
            </a:r>
          </a:p>
        </p:txBody>
      </p:sp>
      <p:sp>
        <p:nvSpPr>
          <p:cNvPr id="3" name="Content Placeholder 2">
            <a:extLst>
              <a:ext uri="{FF2B5EF4-FFF2-40B4-BE49-F238E27FC236}">
                <a16:creationId xmlns:a16="http://schemas.microsoft.com/office/drawing/2014/main" id="{740F3075-7AC6-45B7-A843-B2FD4DAFB7E6}"/>
              </a:ext>
            </a:extLst>
          </p:cNvPr>
          <p:cNvSpPr>
            <a:spLocks noGrp="1"/>
          </p:cNvSpPr>
          <p:nvPr>
            <p:ph idx="1"/>
          </p:nvPr>
        </p:nvSpPr>
        <p:spPr/>
        <p:txBody>
          <a:bodyPr/>
          <a:lstStyle/>
          <a:p>
            <a:pPr>
              <a:buFont typeface="Arial" panose="020B0604020202020204" pitchFamily="34" charset="0"/>
              <a:buChar char="•"/>
            </a:pPr>
            <a:r>
              <a:rPr lang="en-US" dirty="0"/>
              <a:t>77 comments received overall: </a:t>
            </a:r>
          </a:p>
          <a:p>
            <a:pPr lvl="1">
              <a:buFont typeface="Arial" panose="020B0604020202020204" pitchFamily="34" charset="0"/>
              <a:buChar char="•"/>
            </a:pPr>
            <a:r>
              <a:rPr lang="en-US" dirty="0"/>
              <a:t>43 Must be satisfied</a:t>
            </a:r>
          </a:p>
          <a:p>
            <a:pPr lvl="2">
              <a:buFont typeface="Arial" panose="020B0604020202020204" pitchFamily="34" charset="0"/>
              <a:buChar char="•"/>
            </a:pPr>
            <a:r>
              <a:rPr lang="en-US" dirty="0"/>
              <a:t>30 Technical/General (as identified by commenter)</a:t>
            </a:r>
          </a:p>
          <a:p>
            <a:pPr lvl="2">
              <a:buFont typeface="Arial" panose="020B0604020202020204" pitchFamily="34" charset="0"/>
              <a:buChar char="•"/>
            </a:pPr>
            <a:r>
              <a:rPr lang="en-US" dirty="0"/>
              <a:t>13 Editorial (as identified by commenter)</a:t>
            </a:r>
          </a:p>
          <a:p>
            <a:pPr lvl="2">
              <a:buFont typeface="Arial" panose="020B0604020202020204" pitchFamily="34" charset="0"/>
              <a:buChar char="•"/>
            </a:pPr>
            <a:endParaRPr lang="en-US" dirty="0"/>
          </a:p>
          <a:p>
            <a:pPr lvl="1">
              <a:buFont typeface="Arial" panose="020B0604020202020204" pitchFamily="34" charset="0"/>
              <a:buChar char="•"/>
            </a:pPr>
            <a:r>
              <a:rPr lang="en-US" dirty="0"/>
              <a:t>34 non must be satisfied (approved vote)</a:t>
            </a:r>
          </a:p>
          <a:p>
            <a:pPr lvl="2">
              <a:buFont typeface="Arial" panose="020B0604020202020204" pitchFamily="34" charset="0"/>
              <a:buChar char="•"/>
            </a:pPr>
            <a:r>
              <a:rPr lang="en-US" dirty="0"/>
              <a:t>6 Technical/General</a:t>
            </a:r>
          </a:p>
          <a:p>
            <a:pPr lvl="2">
              <a:buFont typeface="Arial" panose="020B0604020202020204" pitchFamily="34" charset="0"/>
              <a:buChar char="•"/>
            </a:pPr>
            <a:r>
              <a:rPr lang="en-US" dirty="0"/>
              <a:t>28 Editorial</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0384F59-6471-4BD9-BEDE-54C622E2A771}"/>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979EAFF7-6FDB-4D2F-B876-EEF35D81E60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AC07AA-248C-41D5-A8A5-581CEF9F256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19778981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23AE1-C0EC-4FA7-872A-4BFB9E159382}"/>
              </a:ext>
            </a:extLst>
          </p:cNvPr>
          <p:cNvSpPr>
            <a:spLocks noGrp="1"/>
          </p:cNvSpPr>
          <p:nvPr>
            <p:ph type="title"/>
          </p:nvPr>
        </p:nvSpPr>
        <p:spPr/>
        <p:txBody>
          <a:bodyPr/>
          <a:lstStyle/>
          <a:p>
            <a:r>
              <a:rPr lang="en-US" dirty="0"/>
              <a:t>Evaluating Comments Received For LB 255 (con.)</a:t>
            </a:r>
          </a:p>
        </p:txBody>
      </p:sp>
      <p:sp>
        <p:nvSpPr>
          <p:cNvPr id="3" name="Content Placeholder 2">
            <a:extLst>
              <a:ext uri="{FF2B5EF4-FFF2-40B4-BE49-F238E27FC236}">
                <a16:creationId xmlns:a16="http://schemas.microsoft.com/office/drawing/2014/main" id="{740F3075-7AC6-45B7-A843-B2FD4DAFB7E6}"/>
              </a:ext>
            </a:extLst>
          </p:cNvPr>
          <p:cNvSpPr>
            <a:spLocks noGrp="1"/>
          </p:cNvSpPr>
          <p:nvPr>
            <p:ph idx="1"/>
          </p:nvPr>
        </p:nvSpPr>
        <p:spPr/>
        <p:txBody>
          <a:bodyPr/>
          <a:lstStyle/>
          <a:p>
            <a:pPr>
              <a:buFont typeface="Arial" panose="020B0604020202020204" pitchFamily="34" charset="0"/>
              <a:buChar char="•"/>
            </a:pPr>
            <a:r>
              <a:rPr lang="en-US" dirty="0"/>
              <a:t>Technical and General MSB analysis </a:t>
            </a:r>
          </a:p>
          <a:p>
            <a:pPr lvl="1">
              <a:buFont typeface="Arial" panose="020B0604020202020204" pitchFamily="34" charset="0"/>
              <a:buChar char="•"/>
            </a:pPr>
            <a:r>
              <a:rPr lang="en-US" dirty="0"/>
              <a:t>43 Must be satisfied</a:t>
            </a:r>
          </a:p>
          <a:p>
            <a:pPr lvl="2">
              <a:buFont typeface="Arial" panose="020B0604020202020204" pitchFamily="34" charset="0"/>
              <a:buChar char="•"/>
            </a:pPr>
            <a:r>
              <a:rPr lang="en-US" dirty="0"/>
              <a:t>30 Technical/General (as identified by commenter)</a:t>
            </a:r>
          </a:p>
          <a:p>
            <a:pPr lvl="3">
              <a:buFont typeface="Arial" panose="020B0604020202020204" pitchFamily="34" charset="0"/>
              <a:buChar char="•"/>
            </a:pPr>
            <a:r>
              <a:rPr lang="en-US" dirty="0"/>
              <a:t>Youhan Kim (18 comments) – conditional agreement to bring back during the SA ballot</a:t>
            </a:r>
          </a:p>
          <a:p>
            <a:pPr lvl="3">
              <a:buFont typeface="Arial" panose="020B0604020202020204" pitchFamily="34" charset="0"/>
              <a:buChar char="•"/>
            </a:pPr>
            <a:r>
              <a:rPr lang="en-US" dirty="0"/>
              <a:t>Stephan Sand (10 comments) – LTF repetition (8) negotiation, PICS (2)</a:t>
            </a:r>
          </a:p>
          <a:p>
            <a:pPr lvl="3">
              <a:buFont typeface="Arial" panose="020B0604020202020204" pitchFamily="34" charset="0"/>
              <a:buChar char="•"/>
            </a:pPr>
            <a:r>
              <a:rPr lang="en-US" dirty="0"/>
              <a:t>Mark Hamilton (2 comments) – security state machine related (under investigation)</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0384F59-6471-4BD9-BEDE-54C622E2A771}"/>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979EAFF7-6FDB-4D2F-B876-EEF35D81E60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AC07AA-248C-41D5-A8A5-581CEF9F256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50475680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23AE1-C0EC-4FA7-872A-4BFB9E159382}"/>
              </a:ext>
            </a:extLst>
          </p:cNvPr>
          <p:cNvSpPr>
            <a:spLocks noGrp="1"/>
          </p:cNvSpPr>
          <p:nvPr>
            <p:ph type="title"/>
          </p:nvPr>
        </p:nvSpPr>
        <p:spPr>
          <a:xfrm>
            <a:off x="914401" y="685801"/>
            <a:ext cx="10361084" cy="562001"/>
          </a:xfrm>
        </p:spPr>
        <p:txBody>
          <a:bodyPr/>
          <a:lstStyle/>
          <a:p>
            <a:r>
              <a:rPr lang="en-US" dirty="0"/>
              <a:t>Proposed way forward – Go for Conditional SA Ballot</a:t>
            </a:r>
          </a:p>
        </p:txBody>
      </p:sp>
      <p:sp>
        <p:nvSpPr>
          <p:cNvPr id="3" name="Content Placeholder 2">
            <a:extLst>
              <a:ext uri="{FF2B5EF4-FFF2-40B4-BE49-F238E27FC236}">
                <a16:creationId xmlns:a16="http://schemas.microsoft.com/office/drawing/2014/main" id="{740F3075-7AC6-45B7-A843-B2FD4DAFB7E6}"/>
              </a:ext>
            </a:extLst>
          </p:cNvPr>
          <p:cNvSpPr>
            <a:spLocks noGrp="1"/>
          </p:cNvSpPr>
          <p:nvPr>
            <p:ph idx="1"/>
          </p:nvPr>
        </p:nvSpPr>
        <p:spPr>
          <a:xfrm>
            <a:off x="914401" y="1412776"/>
            <a:ext cx="10361084" cy="4681639"/>
          </a:xfrm>
        </p:spPr>
        <p:txBody>
          <a:bodyPr/>
          <a:lstStyle/>
          <a:p>
            <a:pPr>
              <a:buFont typeface="Arial" panose="020B0604020202020204" pitchFamily="34" charset="0"/>
              <a:buChar char="•"/>
            </a:pPr>
            <a:r>
              <a:rPr lang="en-US" dirty="0"/>
              <a:t>All LB 255 comments must be resolved</a:t>
            </a:r>
          </a:p>
          <a:p>
            <a:pPr>
              <a:buFont typeface="Arial" panose="020B0604020202020204" pitchFamily="34" charset="0"/>
              <a:buChar char="•"/>
            </a:pPr>
            <a:r>
              <a:rPr lang="en-US" dirty="0"/>
              <a:t>Editorial comments (41):</a:t>
            </a:r>
          </a:p>
          <a:p>
            <a:pPr lvl="1">
              <a:buFont typeface="Arial" panose="020B0604020202020204" pitchFamily="34" charset="0"/>
              <a:buChar char="•"/>
            </a:pPr>
            <a:r>
              <a:rPr lang="en-US" dirty="0"/>
              <a:t>Have editor review and prepare resolutions to all 41 editorial comments</a:t>
            </a:r>
          </a:p>
          <a:p>
            <a:pPr lvl="1">
              <a:buFont typeface="Arial" panose="020B0604020202020204" pitchFamily="34" charset="0"/>
              <a:buChar char="•"/>
            </a:pPr>
            <a:endParaRPr lang="en-US" dirty="0"/>
          </a:p>
          <a:p>
            <a:pPr>
              <a:buFont typeface="Arial" panose="020B0604020202020204" pitchFamily="34" charset="0"/>
              <a:buChar char="•"/>
            </a:pPr>
            <a:r>
              <a:rPr lang="en-US" dirty="0"/>
              <a:t>Technical/General comments (36):</a:t>
            </a:r>
          </a:p>
          <a:p>
            <a:pPr lvl="1">
              <a:buFont typeface="Arial" panose="020B0604020202020204" pitchFamily="34" charset="0"/>
              <a:buChar char="•"/>
            </a:pPr>
            <a:r>
              <a:rPr lang="en-US" dirty="0"/>
              <a:t>Commenter may withdraw comment – Reject reason withdrawn</a:t>
            </a:r>
          </a:p>
          <a:p>
            <a:pPr lvl="1">
              <a:buFont typeface="Arial" panose="020B0604020202020204" pitchFamily="34" charset="0"/>
              <a:buChar char="•"/>
            </a:pPr>
            <a:r>
              <a:rPr lang="en-US" dirty="0"/>
              <a:t>Comment might be rejected on technical justification (where relevant)</a:t>
            </a:r>
          </a:p>
          <a:p>
            <a:pPr lvl="1">
              <a:buFont typeface="Arial" panose="020B0604020202020204" pitchFamily="34" charset="0"/>
              <a:buChar char="•"/>
            </a:pPr>
            <a:r>
              <a:rPr lang="en-US" dirty="0"/>
              <a:t>Comment might be rejected on basis of not being MSB – with the obligation to bring that during the SA ballot stage.</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0384F59-6471-4BD9-BEDE-54C622E2A771}"/>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979EAFF7-6FDB-4D2F-B876-EEF35D81E60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AC07AA-248C-41D5-A8A5-581CEF9F256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8146739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52E86-DA0C-46CC-95E9-B56F3B5B5423}"/>
              </a:ext>
            </a:extLst>
          </p:cNvPr>
          <p:cNvSpPr>
            <a:spLocks noGrp="1"/>
          </p:cNvSpPr>
          <p:nvPr>
            <p:ph type="title"/>
          </p:nvPr>
        </p:nvSpPr>
        <p:spPr>
          <a:xfrm>
            <a:off x="914401" y="685801"/>
            <a:ext cx="10361084" cy="654967"/>
          </a:xfrm>
        </p:spPr>
        <p:txBody>
          <a:bodyPr/>
          <a:lstStyle/>
          <a:p>
            <a:r>
              <a:rPr lang="en-US" dirty="0"/>
              <a:t>Rapid Decision Making</a:t>
            </a:r>
          </a:p>
        </p:txBody>
      </p:sp>
      <p:sp>
        <p:nvSpPr>
          <p:cNvPr id="3" name="Content Placeholder 2">
            <a:extLst>
              <a:ext uri="{FF2B5EF4-FFF2-40B4-BE49-F238E27FC236}">
                <a16:creationId xmlns:a16="http://schemas.microsoft.com/office/drawing/2014/main" id="{72A611F9-3569-429E-92E3-0451EF2EDA84}"/>
              </a:ext>
            </a:extLst>
          </p:cNvPr>
          <p:cNvSpPr>
            <a:spLocks noGrp="1"/>
          </p:cNvSpPr>
          <p:nvPr>
            <p:ph idx="1"/>
          </p:nvPr>
        </p:nvSpPr>
        <p:spPr>
          <a:xfrm>
            <a:off x="914401" y="1420145"/>
            <a:ext cx="10361084" cy="4674270"/>
          </a:xfrm>
        </p:spPr>
        <p:txBody>
          <a:bodyPr/>
          <a:lstStyle/>
          <a:p>
            <a:pPr>
              <a:buFont typeface="Arial" panose="020B0604020202020204" pitchFamily="34" charset="0"/>
              <a:buChar char="•"/>
            </a:pPr>
            <a:r>
              <a:rPr lang="en-US" dirty="0"/>
              <a:t>To support the TG in addressing any comments coming during the recirculation of a clean draft or draft for conditional approval a rapid decision making process is provided</a:t>
            </a:r>
          </a:p>
          <a:p>
            <a:pPr>
              <a:buFont typeface="Arial" panose="020B0604020202020204" pitchFamily="34" charset="0"/>
              <a:buChar char="•"/>
            </a:pPr>
            <a:r>
              <a:rPr lang="en-US" dirty="0"/>
              <a:t>During rapid decision making the CRC (Comment Resolution Committee) review and motion resolutions to comments over regular telecons.</a:t>
            </a:r>
          </a:p>
        </p:txBody>
      </p:sp>
      <p:sp>
        <p:nvSpPr>
          <p:cNvPr id="4" name="Slide Number Placeholder 3">
            <a:extLst>
              <a:ext uri="{FF2B5EF4-FFF2-40B4-BE49-F238E27FC236}">
                <a16:creationId xmlns:a16="http://schemas.microsoft.com/office/drawing/2014/main" id="{75836BFC-603F-46F7-A0F0-808654D5CCF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0BCD6C5-9193-4DC2-A4C0-7F212A3417C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E40021A-D2D1-4257-BF4A-5117132DEBB3}"/>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24889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5256584" cy="2182041"/>
          </a:xfrm>
        </p:spPr>
        <p:txBody>
          <a:bodyPr/>
          <a:lstStyle/>
          <a:p>
            <a:pPr>
              <a:buFont typeface="Arial" panose="020B0604020202020204" pitchFamily="34" charset="0"/>
              <a:buChar char="•"/>
            </a:pPr>
            <a:r>
              <a:rPr lang="en-US" altLang="en-US" sz="2000" b="0" dirty="0"/>
              <a:t>Sep. 13</a:t>
            </a:r>
            <a:r>
              <a:rPr lang="en-US" altLang="en-US" sz="2000" b="0" baseline="30000" dirty="0"/>
              <a:t>th</a:t>
            </a:r>
            <a:r>
              <a:rPr lang="en-US" altLang="en-US" sz="2000" b="0" dirty="0"/>
              <a:t> 	Mon.	11:15 – 13:15 ET**</a:t>
            </a:r>
          </a:p>
          <a:p>
            <a:pPr>
              <a:buFont typeface="Arial" panose="020B0604020202020204" pitchFamily="34" charset="0"/>
              <a:buChar char="•"/>
            </a:pPr>
            <a:r>
              <a:rPr lang="en-US" altLang="en-US" sz="2000" b="0" dirty="0"/>
              <a:t>Sep. 14</a:t>
            </a:r>
            <a:r>
              <a:rPr lang="en-US" altLang="en-US" sz="2000" b="0" baseline="30000" dirty="0"/>
              <a:t>th</a:t>
            </a:r>
            <a:r>
              <a:rPr lang="en-US" altLang="en-US" sz="2000" b="0" dirty="0"/>
              <a:t> 	Tue.	13:30 – 15:30 ET**</a:t>
            </a:r>
          </a:p>
          <a:p>
            <a:pPr>
              <a:buFont typeface="Arial" panose="020B0604020202020204" pitchFamily="34" charset="0"/>
              <a:buChar char="•"/>
            </a:pPr>
            <a:r>
              <a:rPr lang="en-US" altLang="en-US" sz="2000" b="0" dirty="0"/>
              <a:t>Sep. 15</a:t>
            </a:r>
            <a:r>
              <a:rPr lang="en-US" altLang="en-US" sz="2000" b="0" baseline="30000" dirty="0"/>
              <a:t>th</a:t>
            </a:r>
            <a:r>
              <a:rPr lang="en-US" altLang="en-US" sz="2000" b="0" dirty="0"/>
              <a:t> 	Wed.	13:30 – 15:30 ET**</a:t>
            </a:r>
          </a:p>
          <a:p>
            <a:pPr>
              <a:buFont typeface="Arial" panose="020B0604020202020204" pitchFamily="34" charset="0"/>
              <a:buChar char="•"/>
            </a:pPr>
            <a:r>
              <a:rPr lang="en-US" altLang="en-US" sz="2000" b="0" dirty="0"/>
              <a:t>Sep. 16</a:t>
            </a:r>
            <a:r>
              <a:rPr lang="en-US" altLang="en-US" sz="2000" b="0" baseline="30000" dirty="0"/>
              <a:t>th</a:t>
            </a:r>
            <a:r>
              <a:rPr lang="en-US" altLang="en-US" sz="2000" b="0" dirty="0"/>
              <a:t> 	Thu.	13:30 – 15:30 ET**</a:t>
            </a:r>
          </a:p>
          <a:p>
            <a:pPr>
              <a:buFont typeface="Arial" panose="020B0604020202020204" pitchFamily="34" charset="0"/>
              <a:buChar char="•"/>
            </a:pPr>
            <a:r>
              <a:rPr lang="en-US" altLang="en-US" sz="2000" b="0" dirty="0"/>
              <a:t>Sep. 20</a:t>
            </a:r>
            <a:r>
              <a:rPr lang="en-US" altLang="en-US" sz="2000" b="0" baseline="30000" dirty="0"/>
              <a:t>th</a:t>
            </a:r>
            <a:r>
              <a:rPr lang="en-US" altLang="en-US" sz="2000" b="0" dirty="0"/>
              <a:t> 	Mon.	13:30 – 15:30 ET**</a:t>
            </a:r>
          </a:p>
          <a:p>
            <a:pPr>
              <a:buFont typeface="Arial" panose="020B0604020202020204" pitchFamily="34" charset="0"/>
              <a:buChar char="•"/>
            </a:pPr>
            <a:endParaRPr lang="en-US" altLang="en-US" sz="2000" b="0" dirty="0"/>
          </a:p>
          <a:p>
            <a:pPr marL="0" indent="0"/>
            <a:endParaRPr lang="en-US" altLang="en-US" sz="2000" b="0" dirty="0"/>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
        <p:nvSpPr>
          <p:cNvPr id="8" name="Content Placeholder 2">
            <a:extLst>
              <a:ext uri="{FF2B5EF4-FFF2-40B4-BE49-F238E27FC236}">
                <a16:creationId xmlns:a16="http://schemas.microsoft.com/office/drawing/2014/main" id="{33217F85-846F-4175-9BAC-383D220A4E20}"/>
              </a:ext>
            </a:extLst>
          </p:cNvPr>
          <p:cNvSpPr txBox="1">
            <a:spLocks/>
          </p:cNvSpPr>
          <p:nvPr/>
        </p:nvSpPr>
        <p:spPr bwMode="auto">
          <a:xfrm>
            <a:off x="5879976" y="1751014"/>
            <a:ext cx="5256584"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Sep. 22</a:t>
            </a:r>
            <a:r>
              <a:rPr lang="en-US" altLang="en-US" sz="2000" b="0" kern="0" baseline="30000" dirty="0"/>
              <a:t>nd</a:t>
            </a:r>
            <a:r>
              <a:rPr lang="en-US" altLang="en-US" sz="2000" b="0" kern="0" dirty="0"/>
              <a:t> 	Wed. 	13:00 – 15:00 ET*</a:t>
            </a:r>
          </a:p>
          <a:p>
            <a:pPr>
              <a:buFont typeface="Arial" panose="020B0604020202020204" pitchFamily="34" charset="0"/>
              <a:buChar char="•"/>
            </a:pPr>
            <a:r>
              <a:rPr lang="en-US" altLang="en-US" sz="2000" b="0" kern="0" dirty="0"/>
              <a:t>Sep. 23</a:t>
            </a:r>
            <a:r>
              <a:rPr lang="en-US" altLang="en-US" sz="2000" b="0" kern="0" baseline="30000" dirty="0"/>
              <a:t>rd</a:t>
            </a:r>
            <a:r>
              <a:rPr lang="en-US" altLang="en-US" sz="2000" b="0" kern="0" dirty="0"/>
              <a:t> 	Thu.	12:00 – 14:00 ET *</a:t>
            </a:r>
          </a:p>
          <a:p>
            <a:pPr>
              <a:buFont typeface="Arial" panose="020B0604020202020204" pitchFamily="34" charset="0"/>
              <a:buChar char="•"/>
            </a:pPr>
            <a:r>
              <a:rPr lang="en-US" altLang="en-US" sz="2000" b="0" kern="0" dirty="0"/>
              <a:t>Sep. 28</a:t>
            </a:r>
            <a:r>
              <a:rPr lang="en-US" altLang="en-US" sz="2000" b="0" kern="0" baseline="30000" dirty="0"/>
              <a:t>th</a:t>
            </a:r>
            <a:r>
              <a:rPr lang="en-US" altLang="en-US" sz="2000" b="0" kern="0" dirty="0"/>
              <a:t> 	Tue. 	13:00 – 15:00 ET *</a:t>
            </a:r>
          </a:p>
          <a:p>
            <a:pPr>
              <a:buFont typeface="Arial" panose="020B0604020202020204" pitchFamily="34" charset="0"/>
              <a:buChar char="•"/>
            </a:pPr>
            <a:r>
              <a:rPr lang="en-US" altLang="en-US" sz="2000" b="0" kern="0" dirty="0"/>
              <a:t>Sep. 29</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Sep. 30</a:t>
            </a:r>
            <a:r>
              <a:rPr lang="en-US" altLang="en-US" sz="2000" b="0" kern="0" baseline="30000" dirty="0"/>
              <a:t>th</a:t>
            </a:r>
            <a:r>
              <a:rPr lang="en-US" altLang="en-US" sz="2000" b="0" kern="0" dirty="0"/>
              <a:t> 	Thu.	12:00 – 14:00 ET *</a:t>
            </a:r>
          </a:p>
        </p:txBody>
      </p:sp>
      <p:sp>
        <p:nvSpPr>
          <p:cNvPr id="9" name="TextBox 8">
            <a:extLst>
              <a:ext uri="{FF2B5EF4-FFF2-40B4-BE49-F238E27FC236}">
                <a16:creationId xmlns:a16="http://schemas.microsoft.com/office/drawing/2014/main" id="{994BF819-A3A8-4B22-A8BB-E95BCB5B49BB}"/>
              </a:ext>
            </a:extLst>
          </p:cNvPr>
          <p:cNvSpPr txBox="1"/>
          <p:nvPr/>
        </p:nvSpPr>
        <p:spPr>
          <a:xfrm>
            <a:off x="869621" y="4515217"/>
            <a:ext cx="10694384" cy="984885"/>
          </a:xfrm>
          <a:prstGeom prst="rect">
            <a:avLst/>
          </a:prstGeom>
          <a:noFill/>
        </p:spPr>
        <p:txBody>
          <a:bodyPr wrap="square" rtlCol="0">
            <a:spAutoFit/>
          </a:bodyPr>
          <a:lstStyle/>
          <a:p>
            <a:pPr marL="0" indent="0"/>
            <a:r>
              <a:rPr lang="en-US" altLang="en-US" sz="1400" b="0" dirty="0">
                <a:solidFill>
                  <a:schemeClr val="tx1"/>
                </a:solidFill>
              </a:rPr>
              <a:t>** - </a:t>
            </a:r>
            <a:r>
              <a:rPr lang="en-US" altLang="en-US" sz="1400" b="0" dirty="0" err="1">
                <a:solidFill>
                  <a:schemeClr val="tx1"/>
                </a:solidFill>
              </a:rPr>
              <a:t>TGaz</a:t>
            </a:r>
            <a:r>
              <a:rPr lang="en-US" altLang="en-US" sz="1400" b="0" dirty="0">
                <a:solidFill>
                  <a:schemeClr val="tx1"/>
                </a:solidFill>
              </a:rPr>
              <a:t> meeting scheduled during IEEE week (refer to WG agenda document</a:t>
            </a:r>
          </a:p>
          <a:p>
            <a:pPr marL="0" indent="0"/>
            <a:r>
              <a:rPr lang="en-US" altLang="en-US" sz="1400" b="0">
                <a:solidFill>
                  <a:schemeClr val="tx1"/>
                </a:solidFill>
              </a:rPr>
              <a:t>* - </a:t>
            </a:r>
            <a:r>
              <a:rPr lang="en-US" altLang="en-US" sz="1400" b="0" dirty="0">
                <a:solidFill>
                  <a:schemeClr val="tx1"/>
                </a:solidFill>
              </a:rPr>
              <a:t>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endParaRPr lang="en-US" sz="1400" dirty="0">
              <a:solidFill>
                <a:schemeClr val="tx1"/>
              </a:solidFill>
            </a:endParaRPr>
          </a:p>
        </p:txBody>
      </p:sp>
    </p:spTree>
    <p:extLst>
      <p:ext uri="{BB962C8B-B14F-4D97-AF65-F5344CB8AC3E}">
        <p14:creationId xmlns:p14="http://schemas.microsoft.com/office/powerpoint/2010/main" val="251936602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0209073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2143466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120265</TotalTime>
  <Words>8399</Words>
  <Application>Microsoft Office PowerPoint</Application>
  <PresentationFormat>Widescreen</PresentationFormat>
  <Paragraphs>1608</Paragraphs>
  <Slides>92</Slides>
  <Notes>21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92</vt:i4>
      </vt:variant>
    </vt:vector>
  </HeadingPairs>
  <TitlesOfParts>
    <vt:vector size="100" baseType="lpstr">
      <vt:lpstr>Arial</vt:lpstr>
      <vt:lpstr>Calibri</vt:lpstr>
      <vt:lpstr>Monotype Sorts</vt:lpstr>
      <vt:lpstr>Montserrat</vt:lpstr>
      <vt:lpstr>Times</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Electronic Plenary Meeting Week Agenda</vt:lpstr>
      <vt:lpstr>Submission List for the week (1)</vt:lpstr>
      <vt:lpstr>Submission List for the week (2)</vt:lpstr>
      <vt:lpstr>IEEE Electronic Meeting Week – July 12th</vt:lpstr>
      <vt:lpstr>Submission List for the July 12th meeting</vt:lpstr>
      <vt:lpstr>Submissions Awaiting Motions</vt:lpstr>
      <vt:lpstr>Review Submissions</vt:lpstr>
      <vt:lpstr>PowerPoint Presentation</vt:lpstr>
      <vt:lpstr>IEEE Electronic Meeting Week – July 13th</vt:lpstr>
      <vt:lpstr>Submission List for the July 12th meeting</vt:lpstr>
      <vt:lpstr>PowerPoint Presentation</vt:lpstr>
      <vt:lpstr>PowerPoint Presentation</vt:lpstr>
      <vt:lpstr>IEEE Electronic Meeting Week – July 13th</vt:lpstr>
      <vt:lpstr>Submission List for the July 12th meeting</vt:lpstr>
      <vt:lpstr>PowerPoint Presentation</vt:lpstr>
      <vt:lpstr>PowerPoint Presentation</vt:lpstr>
      <vt:lpstr>IEEE Electronic Meeting Week – July 14th</vt:lpstr>
      <vt:lpstr>Submission List for the July 14th meeting</vt:lpstr>
      <vt:lpstr>Submission 11-21-1155</vt:lpstr>
      <vt:lpstr>PowerPoint Presentation</vt:lpstr>
      <vt:lpstr>PowerPoint Presentation</vt:lpstr>
      <vt:lpstr>IEEE Electronic Meeting Week – July 15th</vt:lpstr>
      <vt:lpstr>Submission List for the July 15th meeting</vt:lpstr>
      <vt:lpstr>Strawpoll</vt:lpstr>
      <vt:lpstr>PowerPoint Presentation</vt:lpstr>
      <vt:lpstr>PowerPoint Presentation</vt:lpstr>
      <vt:lpstr>IEEE Electronic Meeting Week – July 16th</vt:lpstr>
      <vt:lpstr>Submission List for the July 15th meeting</vt:lpstr>
      <vt:lpstr>PowerPoint Presentation</vt:lpstr>
      <vt:lpstr>PowerPoint Presentation</vt:lpstr>
      <vt:lpstr>IEEE Electronic Meeting slot – July 19th</vt:lpstr>
      <vt:lpstr>Submission List for the July 19th meeting</vt:lpstr>
      <vt:lpstr>PowerPoint Presentation</vt:lpstr>
      <vt:lpstr>Recirculation Ballot</vt:lpstr>
      <vt:lpstr>July Progress and Targets Towards the Sep. Meeting</vt:lpstr>
      <vt:lpstr>July Progress and Targets Towards the Sep. Meeting</vt:lpstr>
      <vt:lpstr>Timeline – TG progress update past the July meeting</vt:lpstr>
      <vt:lpstr>Scheduled telecons</vt:lpstr>
      <vt:lpstr>Submission pipeline</vt:lpstr>
      <vt:lpstr>PowerPoint Presentation</vt:lpstr>
      <vt:lpstr>PowerPoint Presentation</vt:lpstr>
      <vt:lpstr>TGaz Sep. 1st Telecon - Agenda</vt:lpstr>
      <vt:lpstr>Timeline – TG progress update past the July meeting</vt:lpstr>
      <vt:lpstr>LB255 Status</vt:lpstr>
      <vt:lpstr>What’s Next </vt:lpstr>
      <vt:lpstr>Scheduled telecons</vt:lpstr>
      <vt:lpstr>PowerPoint Presentation</vt:lpstr>
      <vt:lpstr>PowerPoint Presentation</vt:lpstr>
      <vt:lpstr>TGaz Sep. 9th Telecon - Agenda</vt:lpstr>
      <vt:lpstr>Letter/Recirc Ballot #255 - Summary</vt:lpstr>
      <vt:lpstr>PowerPoint Presentation</vt:lpstr>
      <vt:lpstr>Timeline – TG progress update past LB 255 closing</vt:lpstr>
      <vt:lpstr>SA Ballot Stage</vt:lpstr>
      <vt:lpstr>Evaluating Comments Received For LB 255</vt:lpstr>
      <vt:lpstr>Evaluating Comments Received For LB 255 (con.)</vt:lpstr>
      <vt:lpstr>Proposed way forward – Go for Conditional SA Ballot</vt:lpstr>
      <vt:lpstr>Rapid Decision Making</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705</cp:revision>
  <cp:lastPrinted>1601-01-01T00:00:00Z</cp:lastPrinted>
  <dcterms:created xsi:type="dcterms:W3CDTF">2018-08-06T10:28:59Z</dcterms:created>
  <dcterms:modified xsi:type="dcterms:W3CDTF">2021-09-09T15:21:44Z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