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2395" r:id="rId55"/>
    <p:sldId id="2397" r:id="rId56"/>
    <p:sldId id="859" r:id="rId57"/>
    <p:sldId id="868" r:id="rId58"/>
    <p:sldId id="887" r:id="rId59"/>
    <p:sldId id="723" r:id="rId60"/>
    <p:sldId id="884" r:id="rId61"/>
    <p:sldId id="2396" r:id="rId62"/>
    <p:sldId id="705" r:id="rId63"/>
    <p:sldId id="706" r:id="rId64"/>
    <p:sldId id="998" r:id="rId65"/>
    <p:sldId id="2399" r:id="rId66"/>
    <p:sldId id="2398" r:id="rId67"/>
    <p:sldId id="2400" r:id="rId68"/>
    <p:sldId id="1002" r:id="rId69"/>
    <p:sldId id="1003" r:id="rId70"/>
    <p:sldId id="1004" r:id="rId71"/>
    <p:sldId id="2401" r:id="rId72"/>
    <p:sldId id="2408" r:id="rId73"/>
    <p:sldId id="2409" r:id="rId74"/>
    <p:sldId id="2402" r:id="rId75"/>
    <p:sldId id="2403" r:id="rId76"/>
    <p:sldId id="2404" r:id="rId77"/>
    <p:sldId id="2410" r:id="rId78"/>
    <p:sldId id="2411" r:id="rId79"/>
    <p:sldId id="2412" r:id="rId80"/>
    <p:sldId id="2405" r:id="rId81"/>
    <p:sldId id="2406" r:id="rId82"/>
    <p:sldId id="2407" r:id="rId83"/>
    <p:sldId id="315" r:id="rId84"/>
    <p:sldId id="312" r:id="rId85"/>
    <p:sldId id="318" r:id="rId86"/>
    <p:sldId id="472" r:id="rId87"/>
    <p:sldId id="473" r:id="rId88"/>
    <p:sldId id="474" r:id="rId89"/>
    <p:sldId id="480" r:id="rId90"/>
    <p:sldId id="259" r:id="rId91"/>
    <p:sldId id="260" r:id="rId92"/>
    <p:sldId id="261" r:id="rId9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2395"/>
            <p14:sldId id="2397"/>
            <p14:sldId id="859"/>
            <p14:sldId id="868"/>
            <p14:sldId id="887"/>
            <p14:sldId id="723"/>
            <p14:sldId id="884"/>
            <p14:sldId id="2396"/>
            <p14:sldId id="705"/>
            <p14:sldId id="706"/>
          </p14:sldIdLst>
        </p14:section>
        <p14:section name="Sep. 1st Telecon" id="{8A2A45BB-65FE-4D90-9BE1-560818F37AE6}">
          <p14:sldIdLst>
            <p14:sldId id="998"/>
            <p14:sldId id="2399"/>
            <p14:sldId id="2398"/>
            <p14:sldId id="2400"/>
            <p14:sldId id="1002"/>
            <p14:sldId id="1003"/>
            <p14:sldId id="1004"/>
          </p14:sldIdLst>
        </p14:section>
        <p14:section name="Sep. 1st Telecon" id="{7EEAB877-AE6E-4DE1-81F4-EB8DE54074F6}">
          <p14:sldIdLst>
            <p14:sldId id="2401"/>
            <p14:sldId id="2408"/>
            <p14:sldId id="2409"/>
            <p14:sldId id="2402"/>
            <p14:sldId id="2403"/>
            <p14:sldId id="2404"/>
            <p14:sldId id="2410"/>
            <p14:sldId id="2411"/>
            <p14:sldId id="2412"/>
            <p14:sldId id="2405"/>
            <p14:sldId id="2406"/>
            <p14:sldId id="240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9E3289-29B3-43F0-926F-D623286442D7}" v="25" dt="2021-09-09T15:20:36.35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varScale="1">
        <p:scale>
          <a:sx n="122" d="100"/>
          <a:sy n="122" d="100"/>
        </p:scale>
        <p:origin x="2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B9E3289-29B3-43F0-926F-D623286442D7}"/>
    <pc:docChg chg="undo redo custSel addSld delSld modSld sldOrd modMainMaster modSection">
      <pc:chgData name="Segev, Jonathan" userId="7c67a1b0-8725-4553-8055-0888dbcaef94" providerId="ADAL" clId="{CB9E3289-29B3-43F0-926F-D623286442D7}" dt="2021-09-09T15:21:44.200" v="3344" actId="20577"/>
      <pc:docMkLst>
        <pc:docMk/>
      </pc:docMkLst>
      <pc:sldChg chg="modSp mod">
        <pc:chgData name="Segev, Jonathan" userId="7c67a1b0-8725-4553-8055-0888dbcaef94" providerId="ADAL" clId="{CB9E3289-29B3-43F0-926F-D623286442D7}" dt="2021-09-09T03:13:55.438" v="7" actId="20577"/>
        <pc:sldMkLst>
          <pc:docMk/>
          <pc:sldMk cId="0" sldId="256"/>
        </pc:sldMkLst>
        <pc:spChg chg="mod">
          <ac:chgData name="Segev, Jonathan" userId="7c67a1b0-8725-4553-8055-0888dbcaef94" providerId="ADAL" clId="{CB9E3289-29B3-43F0-926F-D623286442D7}" dt="2021-09-09T03:13:55.438" v="7" actId="20577"/>
          <ac:spMkLst>
            <pc:docMk/>
            <pc:sldMk cId="0" sldId="256"/>
            <ac:spMk id="3074" creationId="{00000000-0000-0000-0000-000000000000}"/>
          </ac:spMkLst>
        </pc:spChg>
      </pc:sldChg>
      <pc:sldChg chg="modSp mod">
        <pc:chgData name="Segev, Jonathan" userId="7c67a1b0-8725-4553-8055-0888dbcaef94" providerId="ADAL" clId="{CB9E3289-29B3-43F0-926F-D623286442D7}" dt="2021-09-09T03:14:50.932" v="13" actId="404"/>
        <pc:sldMkLst>
          <pc:docMk/>
          <pc:sldMk cId="1558500835" sldId="265"/>
        </pc:sldMkLst>
        <pc:spChg chg="mod">
          <ac:chgData name="Segev, Jonathan" userId="7c67a1b0-8725-4553-8055-0888dbcaef94" providerId="ADAL" clId="{CB9E3289-29B3-43F0-926F-D623286442D7}" dt="2021-09-09T03:14:50.932" v="13" actId="404"/>
          <ac:spMkLst>
            <pc:docMk/>
            <pc:sldMk cId="1558500835" sldId="265"/>
            <ac:spMk id="3" creationId="{00000000-0000-0000-0000-000000000000}"/>
          </ac:spMkLst>
        </pc:spChg>
      </pc:sldChg>
      <pc:sldChg chg="add del">
        <pc:chgData name="Segev, Jonathan" userId="7c67a1b0-8725-4553-8055-0888dbcaef94" providerId="ADAL" clId="{CB9E3289-29B3-43F0-926F-D623286442D7}" dt="2021-09-09T03:14:44.745" v="11"/>
        <pc:sldMkLst>
          <pc:docMk/>
          <pc:sldMk cId="265931113" sldId="2401"/>
        </pc:sldMkLst>
      </pc:sldChg>
      <pc:sldChg chg="modSp add mod">
        <pc:chgData name="Segev, Jonathan" userId="7c67a1b0-8725-4553-8055-0888dbcaef94" providerId="ADAL" clId="{CB9E3289-29B3-43F0-926F-D623286442D7}" dt="2021-09-09T03:15:13.886" v="23" actId="6549"/>
        <pc:sldMkLst>
          <pc:docMk/>
          <pc:sldMk cId="3542723908" sldId="2401"/>
        </pc:sldMkLst>
        <pc:spChg chg="mod">
          <ac:chgData name="Segev, Jonathan" userId="7c67a1b0-8725-4553-8055-0888dbcaef94" providerId="ADAL" clId="{CB9E3289-29B3-43F0-926F-D623286442D7}" dt="2021-09-09T03:15:13.886" v="23" actId="6549"/>
          <ac:spMkLst>
            <pc:docMk/>
            <pc:sldMk cId="3542723908" sldId="2401"/>
            <ac:spMk id="2" creationId="{00000000-0000-0000-0000-000000000000}"/>
          </ac:spMkLst>
        </pc:spChg>
      </pc:sldChg>
      <pc:sldChg chg="add del">
        <pc:chgData name="Segev, Jonathan" userId="7c67a1b0-8725-4553-8055-0888dbcaef94" providerId="ADAL" clId="{CB9E3289-29B3-43F0-926F-D623286442D7}" dt="2021-09-09T03:14:44.745" v="11"/>
        <pc:sldMkLst>
          <pc:docMk/>
          <pc:sldMk cId="19592557" sldId="2402"/>
        </pc:sldMkLst>
      </pc:sldChg>
      <pc:sldChg chg="modSp add mod ord">
        <pc:chgData name="Segev, Jonathan" userId="7c67a1b0-8725-4553-8055-0888dbcaef94" providerId="ADAL" clId="{CB9E3289-29B3-43F0-926F-D623286442D7}" dt="2021-09-09T14:26:40.287" v="66" actId="14100"/>
        <pc:sldMkLst>
          <pc:docMk/>
          <pc:sldMk cId="1203843574" sldId="2402"/>
        </pc:sldMkLst>
        <pc:spChg chg="mod">
          <ac:chgData name="Segev, Jonathan" userId="7c67a1b0-8725-4553-8055-0888dbcaef94" providerId="ADAL" clId="{CB9E3289-29B3-43F0-926F-D623286442D7}" dt="2021-09-09T14:25:51.840" v="49" actId="20577"/>
          <ac:spMkLst>
            <pc:docMk/>
            <pc:sldMk cId="1203843574" sldId="2402"/>
            <ac:spMk id="2" creationId="{00000000-0000-0000-0000-000000000000}"/>
          </ac:spMkLst>
        </pc:spChg>
        <pc:cxnChg chg="mod">
          <ac:chgData name="Segev, Jonathan" userId="7c67a1b0-8725-4553-8055-0888dbcaef94" providerId="ADAL" clId="{CB9E3289-29B3-43F0-926F-D623286442D7}" dt="2021-09-09T14:26:40.287" v="66" actId="14100"/>
          <ac:cxnSpMkLst>
            <pc:docMk/>
            <pc:sldMk cId="1203843574" sldId="2402"/>
            <ac:cxnSpMk id="164" creationId="{52E32D23-69F6-49BA-9523-CDB5CBFEF3BF}"/>
          </ac:cxnSpMkLst>
        </pc:cxnChg>
      </pc:sldChg>
      <pc:sldChg chg="modSp add mod">
        <pc:chgData name="Segev, Jonathan" userId="7c67a1b0-8725-4553-8055-0888dbcaef94" providerId="ADAL" clId="{CB9E3289-29B3-43F0-926F-D623286442D7}" dt="2021-09-09T14:57:40.721" v="1914" actId="20577"/>
        <pc:sldMkLst>
          <pc:docMk/>
          <pc:sldMk cId="1954752383" sldId="2403"/>
        </pc:sldMkLst>
        <pc:spChg chg="mod">
          <ac:chgData name="Segev, Jonathan" userId="7c67a1b0-8725-4553-8055-0888dbcaef94" providerId="ADAL" clId="{CB9E3289-29B3-43F0-926F-D623286442D7}" dt="2021-09-09T14:55:39.687" v="1722" actId="14100"/>
          <ac:spMkLst>
            <pc:docMk/>
            <pc:sldMk cId="1954752383" sldId="2403"/>
            <ac:spMk id="2" creationId="{EEAC80D5-7CFF-4B62-98D5-9DC5EBE99966}"/>
          </ac:spMkLst>
        </pc:spChg>
        <pc:spChg chg="mod">
          <ac:chgData name="Segev, Jonathan" userId="7c67a1b0-8725-4553-8055-0888dbcaef94" providerId="ADAL" clId="{CB9E3289-29B3-43F0-926F-D623286442D7}" dt="2021-09-09T14:57:40.721" v="1914" actId="20577"/>
          <ac:spMkLst>
            <pc:docMk/>
            <pc:sldMk cId="1954752383" sldId="2403"/>
            <ac:spMk id="3" creationId="{6E18503E-0A44-41E5-9ECC-BB9AA09BA977}"/>
          </ac:spMkLst>
        </pc:spChg>
      </pc:sldChg>
      <pc:sldChg chg="add del">
        <pc:chgData name="Segev, Jonathan" userId="7c67a1b0-8725-4553-8055-0888dbcaef94" providerId="ADAL" clId="{CB9E3289-29B3-43F0-926F-D623286442D7}" dt="2021-09-09T03:14:44.745" v="11"/>
        <pc:sldMkLst>
          <pc:docMk/>
          <pc:sldMk cId="3133190193" sldId="2403"/>
        </pc:sldMkLst>
      </pc:sldChg>
      <pc:sldChg chg="add del">
        <pc:chgData name="Segev, Jonathan" userId="7c67a1b0-8725-4553-8055-0888dbcaef94" providerId="ADAL" clId="{CB9E3289-29B3-43F0-926F-D623286442D7}" dt="2021-09-09T03:14:44.745" v="11"/>
        <pc:sldMkLst>
          <pc:docMk/>
          <pc:sldMk cId="663377552" sldId="2404"/>
        </pc:sldMkLst>
      </pc:sldChg>
      <pc:sldChg chg="modSp add mod">
        <pc:chgData name="Segev, Jonathan" userId="7c67a1b0-8725-4553-8055-0888dbcaef94" providerId="ADAL" clId="{CB9E3289-29B3-43F0-926F-D623286442D7}" dt="2021-09-09T14:40:45.839" v="999" actId="6549"/>
        <pc:sldMkLst>
          <pc:docMk/>
          <pc:sldMk cId="3197789810" sldId="2404"/>
        </pc:sldMkLst>
        <pc:spChg chg="mod">
          <ac:chgData name="Segev, Jonathan" userId="7c67a1b0-8725-4553-8055-0888dbcaef94" providerId="ADAL" clId="{CB9E3289-29B3-43F0-926F-D623286442D7}" dt="2021-09-09T14:40:35.493" v="995" actId="20577"/>
          <ac:spMkLst>
            <pc:docMk/>
            <pc:sldMk cId="3197789810" sldId="2404"/>
            <ac:spMk id="2" creationId="{C2123AE1-C0EC-4FA7-872A-4BFB9E159382}"/>
          </ac:spMkLst>
        </pc:spChg>
        <pc:spChg chg="mod">
          <ac:chgData name="Segev, Jonathan" userId="7c67a1b0-8725-4553-8055-0888dbcaef94" providerId="ADAL" clId="{CB9E3289-29B3-43F0-926F-D623286442D7}" dt="2021-09-09T14:40:45.839" v="999" actId="6549"/>
          <ac:spMkLst>
            <pc:docMk/>
            <pc:sldMk cId="3197789810" sldId="2404"/>
            <ac:spMk id="3" creationId="{740F3075-7AC6-45B7-A843-B2FD4DAFB7E6}"/>
          </ac:spMkLst>
        </pc:spChg>
      </pc:sldChg>
      <pc:sldChg chg="addSp delSp modSp add mod">
        <pc:chgData name="Segev, Jonathan" userId="7c67a1b0-8725-4553-8055-0888dbcaef94" providerId="ADAL" clId="{CB9E3289-29B3-43F0-926F-D623286442D7}" dt="2021-09-09T15:21:44.200" v="3344" actId="20577"/>
        <pc:sldMkLst>
          <pc:docMk/>
          <pc:sldMk cId="2519366024" sldId="2405"/>
        </pc:sldMkLst>
        <pc:spChg chg="mod">
          <ac:chgData name="Segev, Jonathan" userId="7c67a1b0-8725-4553-8055-0888dbcaef94" providerId="ADAL" clId="{CB9E3289-29B3-43F0-926F-D623286442D7}" dt="2021-09-09T15:20:56.529" v="3326" actId="20577"/>
          <ac:spMkLst>
            <pc:docMk/>
            <pc:sldMk cId="2519366024" sldId="2405"/>
            <ac:spMk id="3" creationId="{F30A83CA-58D9-452A-AACC-13EE929DB1E6}"/>
          </ac:spMkLst>
        </pc:spChg>
        <pc:spChg chg="add del mod">
          <ac:chgData name="Segev, Jonathan" userId="7c67a1b0-8725-4553-8055-0888dbcaef94" providerId="ADAL" clId="{CB9E3289-29B3-43F0-926F-D623286442D7}" dt="2021-09-09T15:19:13.819" v="3220" actId="478"/>
          <ac:spMkLst>
            <pc:docMk/>
            <pc:sldMk cId="2519366024" sldId="2405"/>
            <ac:spMk id="7" creationId="{165D30F7-34CB-4761-8370-54DF79ED7373}"/>
          </ac:spMkLst>
        </pc:spChg>
        <pc:spChg chg="add mod">
          <ac:chgData name="Segev, Jonathan" userId="7c67a1b0-8725-4553-8055-0888dbcaef94" providerId="ADAL" clId="{CB9E3289-29B3-43F0-926F-D623286442D7}" dt="2021-09-09T15:21:26.776" v="3336" actId="6549"/>
          <ac:spMkLst>
            <pc:docMk/>
            <pc:sldMk cId="2519366024" sldId="2405"/>
            <ac:spMk id="8" creationId="{33217F85-846F-4175-9BAC-383D220A4E20}"/>
          </ac:spMkLst>
        </pc:spChg>
        <pc:spChg chg="add mod">
          <ac:chgData name="Segev, Jonathan" userId="7c67a1b0-8725-4553-8055-0888dbcaef94" providerId="ADAL" clId="{CB9E3289-29B3-43F0-926F-D623286442D7}" dt="2021-09-09T15:21:44.200" v="3344" actId="20577"/>
          <ac:spMkLst>
            <pc:docMk/>
            <pc:sldMk cId="2519366024" sldId="2405"/>
            <ac:spMk id="9" creationId="{994BF819-A3A8-4B22-A8BB-E95BCB5B49BB}"/>
          </ac:spMkLst>
        </pc:spChg>
      </pc:sldChg>
      <pc:sldChg chg="add del">
        <pc:chgData name="Segev, Jonathan" userId="7c67a1b0-8725-4553-8055-0888dbcaef94" providerId="ADAL" clId="{CB9E3289-29B3-43F0-926F-D623286442D7}" dt="2021-09-09T03:14:44.745" v="11"/>
        <pc:sldMkLst>
          <pc:docMk/>
          <pc:sldMk cId="3136448899" sldId="2405"/>
        </pc:sldMkLst>
      </pc:sldChg>
      <pc:sldChg chg="add del">
        <pc:chgData name="Segev, Jonathan" userId="7c67a1b0-8725-4553-8055-0888dbcaef94" providerId="ADAL" clId="{CB9E3289-29B3-43F0-926F-D623286442D7}" dt="2021-09-09T03:14:44.745" v="11"/>
        <pc:sldMkLst>
          <pc:docMk/>
          <pc:sldMk cId="2104928694" sldId="2406"/>
        </pc:sldMkLst>
      </pc:sldChg>
      <pc:sldChg chg="add">
        <pc:chgData name="Segev, Jonathan" userId="7c67a1b0-8725-4553-8055-0888dbcaef94" providerId="ADAL" clId="{CB9E3289-29B3-43F0-926F-D623286442D7}" dt="2021-09-09T03:14:58.144" v="14"/>
        <pc:sldMkLst>
          <pc:docMk/>
          <pc:sldMk cId="3002090734" sldId="2406"/>
        </pc:sldMkLst>
      </pc:sldChg>
      <pc:sldChg chg="add">
        <pc:chgData name="Segev, Jonathan" userId="7c67a1b0-8725-4553-8055-0888dbcaef94" providerId="ADAL" clId="{CB9E3289-29B3-43F0-926F-D623286442D7}" dt="2021-09-09T03:14:58.144" v="14"/>
        <pc:sldMkLst>
          <pc:docMk/>
          <pc:sldMk cId="621434666" sldId="2407"/>
        </pc:sldMkLst>
      </pc:sldChg>
      <pc:sldChg chg="add del">
        <pc:chgData name="Segev, Jonathan" userId="7c67a1b0-8725-4553-8055-0888dbcaef94" providerId="ADAL" clId="{CB9E3289-29B3-43F0-926F-D623286442D7}" dt="2021-09-09T03:14:44.745" v="11"/>
        <pc:sldMkLst>
          <pc:docMk/>
          <pc:sldMk cId="3802653235" sldId="2407"/>
        </pc:sldMkLst>
      </pc:sldChg>
      <pc:sldChg chg="add">
        <pc:chgData name="Segev, Jonathan" userId="7c67a1b0-8725-4553-8055-0888dbcaef94" providerId="ADAL" clId="{CB9E3289-29B3-43F0-926F-D623286442D7}" dt="2021-09-09T13:03:40.337" v="24"/>
        <pc:sldMkLst>
          <pc:docMk/>
          <pc:sldMk cId="2279536394" sldId="2408"/>
        </pc:sldMkLst>
      </pc:sldChg>
      <pc:sldChg chg="add">
        <pc:chgData name="Segev, Jonathan" userId="7c67a1b0-8725-4553-8055-0888dbcaef94" providerId="ADAL" clId="{CB9E3289-29B3-43F0-926F-D623286442D7}" dt="2021-09-09T13:03:55.938" v="25"/>
        <pc:sldMkLst>
          <pc:docMk/>
          <pc:sldMk cId="862423195" sldId="2409"/>
        </pc:sldMkLst>
      </pc:sldChg>
      <pc:sldChg chg="modSp add mod">
        <pc:chgData name="Segev, Jonathan" userId="7c67a1b0-8725-4553-8055-0888dbcaef94" providerId="ADAL" clId="{CB9E3289-29B3-43F0-926F-D623286442D7}" dt="2021-09-09T14:47:26.982" v="1387" actId="20577"/>
        <pc:sldMkLst>
          <pc:docMk/>
          <pc:sldMk cId="2504756803" sldId="2410"/>
        </pc:sldMkLst>
        <pc:spChg chg="mod">
          <ac:chgData name="Segev, Jonathan" userId="7c67a1b0-8725-4553-8055-0888dbcaef94" providerId="ADAL" clId="{CB9E3289-29B3-43F0-926F-D623286442D7}" dt="2021-09-09T14:40:58.054" v="1008" actId="20577"/>
          <ac:spMkLst>
            <pc:docMk/>
            <pc:sldMk cId="2504756803" sldId="2410"/>
            <ac:spMk id="2" creationId="{C2123AE1-C0EC-4FA7-872A-4BFB9E159382}"/>
          </ac:spMkLst>
        </pc:spChg>
        <pc:spChg chg="mod">
          <ac:chgData name="Segev, Jonathan" userId="7c67a1b0-8725-4553-8055-0888dbcaef94" providerId="ADAL" clId="{CB9E3289-29B3-43F0-926F-D623286442D7}" dt="2021-09-09T14:47:26.982" v="1387" actId="20577"/>
          <ac:spMkLst>
            <pc:docMk/>
            <pc:sldMk cId="2504756803" sldId="2410"/>
            <ac:spMk id="3" creationId="{740F3075-7AC6-45B7-A843-B2FD4DAFB7E6}"/>
          </ac:spMkLst>
        </pc:spChg>
      </pc:sldChg>
      <pc:sldChg chg="modSp add mod">
        <pc:chgData name="Segev, Jonathan" userId="7c67a1b0-8725-4553-8055-0888dbcaef94" providerId="ADAL" clId="{CB9E3289-29B3-43F0-926F-D623286442D7}" dt="2021-09-09T15:03:53.834" v="2464" actId="20577"/>
        <pc:sldMkLst>
          <pc:docMk/>
          <pc:sldMk cId="814673901" sldId="2411"/>
        </pc:sldMkLst>
        <pc:spChg chg="mod">
          <ac:chgData name="Segev, Jonathan" userId="7c67a1b0-8725-4553-8055-0888dbcaef94" providerId="ADAL" clId="{CB9E3289-29B3-43F0-926F-D623286442D7}" dt="2021-09-09T15:02:55.798" v="2354" actId="20577"/>
          <ac:spMkLst>
            <pc:docMk/>
            <pc:sldMk cId="814673901" sldId="2411"/>
            <ac:spMk id="2" creationId="{C2123AE1-C0EC-4FA7-872A-4BFB9E159382}"/>
          </ac:spMkLst>
        </pc:spChg>
        <pc:spChg chg="mod">
          <ac:chgData name="Segev, Jonathan" userId="7c67a1b0-8725-4553-8055-0888dbcaef94" providerId="ADAL" clId="{CB9E3289-29B3-43F0-926F-D623286442D7}" dt="2021-09-09T15:03:53.834" v="2464" actId="20577"/>
          <ac:spMkLst>
            <pc:docMk/>
            <pc:sldMk cId="814673901" sldId="2411"/>
            <ac:spMk id="3" creationId="{740F3075-7AC6-45B7-A843-B2FD4DAFB7E6}"/>
          </ac:spMkLst>
        </pc:spChg>
      </pc:sldChg>
      <pc:sldChg chg="modSp new mod">
        <pc:chgData name="Segev, Jonathan" userId="7c67a1b0-8725-4553-8055-0888dbcaef94" providerId="ADAL" clId="{CB9E3289-29B3-43F0-926F-D623286442D7}" dt="2021-09-09T15:10:23.361" v="2858" actId="20577"/>
        <pc:sldMkLst>
          <pc:docMk/>
          <pc:sldMk cId="2924889509" sldId="2412"/>
        </pc:sldMkLst>
        <pc:spChg chg="mod">
          <ac:chgData name="Segev, Jonathan" userId="7c67a1b0-8725-4553-8055-0888dbcaef94" providerId="ADAL" clId="{CB9E3289-29B3-43F0-926F-D623286442D7}" dt="2021-09-09T15:06:29.169" v="2488" actId="14100"/>
          <ac:spMkLst>
            <pc:docMk/>
            <pc:sldMk cId="2924889509" sldId="2412"/>
            <ac:spMk id="2" creationId="{F5752E86-DA0C-46CC-95E9-B56F3B5B5423}"/>
          </ac:spMkLst>
        </pc:spChg>
        <pc:spChg chg="mod">
          <ac:chgData name="Segev, Jonathan" userId="7c67a1b0-8725-4553-8055-0888dbcaef94" providerId="ADAL" clId="{CB9E3289-29B3-43F0-926F-D623286442D7}" dt="2021-09-09T15:10:23.361" v="2858" actId="20577"/>
          <ac:spMkLst>
            <pc:docMk/>
            <pc:sldMk cId="2924889509" sldId="2412"/>
            <ac:spMk id="3" creationId="{72A611F9-3569-429E-92E3-0451EF2EDA84}"/>
          </ac:spMkLst>
        </pc:spChg>
      </pc:sldChg>
      <pc:sldMasterChg chg="modSp mod">
        <pc:chgData name="Segev, Jonathan" userId="7c67a1b0-8725-4553-8055-0888dbcaef94" providerId="ADAL" clId="{CB9E3289-29B3-43F0-926F-D623286442D7}" dt="2021-09-09T03:13:47.741" v="1" actId="20577"/>
        <pc:sldMasterMkLst>
          <pc:docMk/>
          <pc:sldMasterMk cId="0" sldId="2147483648"/>
        </pc:sldMasterMkLst>
        <pc:spChg chg="mod">
          <ac:chgData name="Segev, Jonathan" userId="7c67a1b0-8725-4553-8055-0888dbcaef94" providerId="ADAL" clId="{CB9E3289-29B3-43F0-926F-D623286442D7}" dt="2021-09-09T03:13:47.741" v="1" actId="20577"/>
          <ac:spMkLst>
            <pc:docMk/>
            <pc:sldMasterMk cId="0" sldId="2147483648"/>
            <ac:spMk id="10" creationId="{00000000-0000-0000-0000-000000000000}"/>
          </ac:spMkLst>
        </pc:spChg>
      </pc:sldMasterChg>
    </pc:docChg>
  </pc:docChgLst>
  <pc:docChgLst>
    <pc:chgData name="Segev, Jonathan" userId="7c67a1b0-8725-4553-8055-0888dbcaef94" providerId="ADAL" clId="{BEB2BF0F-39FB-4AFF-A408-1C29E9B61C9A}"/>
    <pc:docChg chg="modSld modMainMaster">
      <pc:chgData name="Segev, Jonathan" userId="7c67a1b0-8725-4553-8055-0888dbcaef94" providerId="ADAL" clId="{BEB2BF0F-39FB-4AFF-A408-1C29E9B61C9A}" dt="2021-07-19T19:54:28.788" v="34" actId="20577"/>
      <pc:docMkLst>
        <pc:docMk/>
      </pc:docMkLst>
      <pc:sldChg chg="modSp mod">
        <pc:chgData name="Segev, Jonathan" userId="7c67a1b0-8725-4553-8055-0888dbcaef94" providerId="ADAL" clId="{BEB2BF0F-39FB-4AFF-A408-1C29E9B61C9A}" dt="2021-07-19T19:54:28.788" v="34" actId="20577"/>
        <pc:sldMkLst>
          <pc:docMk/>
          <pc:sldMk cId="1767749051" sldId="859"/>
        </pc:sldMkLst>
        <pc:spChg chg="mod">
          <ac:chgData name="Segev, Jonathan" userId="7c67a1b0-8725-4553-8055-0888dbcaef94" providerId="ADAL" clId="{BEB2BF0F-39FB-4AFF-A408-1C29E9B61C9A}" dt="2021-07-19T19:54:28.788" v="34" actId="20577"/>
          <ac:spMkLst>
            <pc:docMk/>
            <pc:sldMk cId="1767749051" sldId="859"/>
            <ac:spMk id="3" creationId="{0936EB8A-55A4-4B19-9900-20A33331A794}"/>
          </ac:spMkLst>
        </pc:spChg>
      </pc:sldChg>
      <pc:sldMasterChg chg="modSp mod">
        <pc:chgData name="Segev, Jonathan" userId="7c67a1b0-8725-4553-8055-0888dbcaef94" providerId="ADAL" clId="{BEB2BF0F-39FB-4AFF-A408-1C29E9B61C9A}" dt="2021-07-19T19:53:42.710" v="1" actId="20577"/>
        <pc:sldMasterMkLst>
          <pc:docMk/>
          <pc:sldMasterMk cId="0" sldId="2147483648"/>
        </pc:sldMasterMkLst>
        <pc:spChg chg="mod">
          <ac:chgData name="Segev, Jonathan" userId="7c67a1b0-8725-4553-8055-0888dbcaef94" providerId="ADAL" clId="{BEB2BF0F-39FB-4AFF-A408-1C29E9B61C9A}" dt="2021-07-19T19:53:42.710" v="1" actId="20577"/>
          <ac:spMkLst>
            <pc:docMk/>
            <pc:sldMasterMk cId="0" sldId="2147483648"/>
            <ac:spMk id="10" creationId="{00000000-0000-0000-0000-000000000000}"/>
          </ac:spMkLst>
        </pc:spChg>
      </pc:sldMasterChg>
    </pc:docChg>
  </pc:docChgLst>
  <pc:docChgLst>
    <pc:chgData name="Segev, Jonathan" userId="7c67a1b0-8725-4553-8055-0888dbcaef94" providerId="ADAL" clId="{95D99B1D-8645-4E38-9CBC-4A08531DC3DB}"/>
    <pc:docChg chg="undo custSel addSld modSld modMainMaster addSection modSection">
      <pc:chgData name="Segev, Jonathan" userId="7c67a1b0-8725-4553-8055-0888dbcaef94" providerId="ADAL" clId="{95D99B1D-8645-4E38-9CBC-4A08531DC3DB}" dt="2021-09-01T17:30:11.657" v="987" actId="20577"/>
      <pc:docMkLst>
        <pc:docMk/>
      </pc:docMkLst>
      <pc:sldChg chg="modSp mod">
        <pc:chgData name="Segev, Jonathan" userId="7c67a1b0-8725-4553-8055-0888dbcaef94" providerId="ADAL" clId="{95D99B1D-8645-4E38-9CBC-4A08531DC3DB}" dt="2021-08-30T23:01:45.759" v="5" actId="20577"/>
        <pc:sldMkLst>
          <pc:docMk/>
          <pc:sldMk cId="0" sldId="256"/>
        </pc:sldMkLst>
        <pc:spChg chg="mod">
          <ac:chgData name="Segev, Jonathan" userId="7c67a1b0-8725-4553-8055-0888dbcaef94" providerId="ADAL" clId="{95D99B1D-8645-4E38-9CBC-4A08531DC3DB}" dt="2021-08-30T23:01:45.759" v="5" actId="20577"/>
          <ac:spMkLst>
            <pc:docMk/>
            <pc:sldMk cId="0" sldId="256"/>
            <ac:spMk id="3074" creationId="{00000000-0000-0000-0000-000000000000}"/>
          </ac:spMkLst>
        </pc:spChg>
      </pc:sldChg>
      <pc:sldChg chg="modSp add mod">
        <pc:chgData name="Segev, Jonathan" userId="7c67a1b0-8725-4553-8055-0888dbcaef94" providerId="ADAL" clId="{95D99B1D-8645-4E38-9CBC-4A08531DC3DB}" dt="2021-09-01T17:13:39.667" v="980" actId="20577"/>
        <pc:sldMkLst>
          <pc:docMk/>
          <pc:sldMk cId="2148949202" sldId="998"/>
        </pc:sldMkLst>
        <pc:spChg chg="mod">
          <ac:chgData name="Segev, Jonathan" userId="7c67a1b0-8725-4553-8055-0888dbcaef94" providerId="ADAL" clId="{95D99B1D-8645-4E38-9CBC-4A08531DC3DB}" dt="2021-08-30T23:04:13.722" v="27" actId="6549"/>
          <ac:spMkLst>
            <pc:docMk/>
            <pc:sldMk cId="2148949202" sldId="998"/>
            <ac:spMk id="2" creationId="{00000000-0000-0000-0000-000000000000}"/>
          </ac:spMkLst>
        </pc:spChg>
        <pc:spChg chg="mod">
          <ac:chgData name="Segev, Jonathan" userId="7c67a1b0-8725-4553-8055-0888dbcaef94" providerId="ADAL" clId="{95D99B1D-8645-4E38-9CBC-4A08531DC3DB}" dt="2021-09-01T17:13:39.667" v="980" actId="20577"/>
          <ac:spMkLst>
            <pc:docMk/>
            <pc:sldMk cId="2148949202" sldId="998"/>
            <ac:spMk id="3" creationId="{00000000-0000-0000-0000-000000000000}"/>
          </ac:spMkLst>
        </pc:spChg>
      </pc:sldChg>
      <pc:sldChg chg="modSp add mod">
        <pc:chgData name="Segev, Jonathan" userId="7c67a1b0-8725-4553-8055-0888dbcaef94" providerId="ADAL" clId="{95D99B1D-8645-4E38-9CBC-4A08531DC3DB}" dt="2021-09-01T17:30:11.657" v="987" actId="20577"/>
        <pc:sldMkLst>
          <pc:docMk/>
          <pc:sldMk cId="1260965508" sldId="1002"/>
        </pc:sldMkLst>
        <pc:spChg chg="mod">
          <ac:chgData name="Segev, Jonathan" userId="7c67a1b0-8725-4553-8055-0888dbcaef94" providerId="ADAL" clId="{95D99B1D-8645-4E38-9CBC-4A08531DC3DB}" dt="2021-09-01T17:30:11.657" v="987" actId="20577"/>
          <ac:spMkLst>
            <pc:docMk/>
            <pc:sldMk cId="1260965508" sldId="1002"/>
            <ac:spMk id="3" creationId="{F30A83CA-58D9-452A-AACC-13EE929DB1E6}"/>
          </ac:spMkLst>
        </pc:spChg>
      </pc:sldChg>
      <pc:sldChg chg="add">
        <pc:chgData name="Segev, Jonathan" userId="7c67a1b0-8725-4553-8055-0888dbcaef94" providerId="ADAL" clId="{95D99B1D-8645-4E38-9CBC-4A08531DC3DB}" dt="2021-08-30T23:04:03.620" v="13"/>
        <pc:sldMkLst>
          <pc:docMk/>
          <pc:sldMk cId="2071330718" sldId="1003"/>
        </pc:sldMkLst>
      </pc:sldChg>
      <pc:sldChg chg="add">
        <pc:chgData name="Segev, Jonathan" userId="7c67a1b0-8725-4553-8055-0888dbcaef94" providerId="ADAL" clId="{95D99B1D-8645-4E38-9CBC-4A08531DC3DB}" dt="2021-08-30T23:04:03.620" v="13"/>
        <pc:sldMkLst>
          <pc:docMk/>
          <pc:sldMk cId="2900607985" sldId="1004"/>
        </pc:sldMkLst>
      </pc:sldChg>
      <pc:sldChg chg="modSp new mod">
        <pc:chgData name="Segev, Jonathan" userId="7c67a1b0-8725-4553-8055-0888dbcaef94" providerId="ADAL" clId="{95D99B1D-8645-4E38-9CBC-4A08531DC3DB}" dt="2021-08-31T00:35:34.460" v="563" actId="14"/>
        <pc:sldMkLst>
          <pc:docMk/>
          <pc:sldMk cId="3089975892" sldId="2398"/>
        </pc:sldMkLst>
        <pc:spChg chg="mod">
          <ac:chgData name="Segev, Jonathan" userId="7c67a1b0-8725-4553-8055-0888dbcaef94" providerId="ADAL" clId="{95D99B1D-8645-4E38-9CBC-4A08531DC3DB}" dt="2021-08-30T23:08:51.101" v="170" actId="20577"/>
          <ac:spMkLst>
            <pc:docMk/>
            <pc:sldMk cId="3089975892" sldId="2398"/>
            <ac:spMk id="2" creationId="{EEAC80D5-7CFF-4B62-98D5-9DC5EBE99966}"/>
          </ac:spMkLst>
        </pc:spChg>
        <pc:spChg chg="mod">
          <ac:chgData name="Segev, Jonathan" userId="7c67a1b0-8725-4553-8055-0888dbcaef94" providerId="ADAL" clId="{95D99B1D-8645-4E38-9CBC-4A08531DC3DB}" dt="2021-08-31T00:35:34.460" v="563" actId="14"/>
          <ac:spMkLst>
            <pc:docMk/>
            <pc:sldMk cId="3089975892" sldId="2398"/>
            <ac:spMk id="3" creationId="{6E18503E-0A44-41E5-9ECC-BB9AA09BA977}"/>
          </ac:spMkLst>
        </pc:spChg>
      </pc:sldChg>
      <pc:sldChg chg="modSp add mod">
        <pc:chgData name="Segev, Jonathan" userId="7c67a1b0-8725-4553-8055-0888dbcaef94" providerId="ADAL" clId="{95D99B1D-8645-4E38-9CBC-4A08531DC3DB}" dt="2021-09-01T17:16:01.225" v="985" actId="20577"/>
        <pc:sldMkLst>
          <pc:docMk/>
          <pc:sldMk cId="2963749832" sldId="2399"/>
        </pc:sldMkLst>
        <pc:spChg chg="mod">
          <ac:chgData name="Segev, Jonathan" userId="7c67a1b0-8725-4553-8055-0888dbcaef94" providerId="ADAL" clId="{95D99B1D-8645-4E38-9CBC-4A08531DC3DB}" dt="2021-09-01T17:16:01.225" v="985" actId="20577"/>
          <ac:spMkLst>
            <pc:docMk/>
            <pc:sldMk cId="2963749832" sldId="2399"/>
            <ac:spMk id="170" creationId="{67AF27AE-0EAD-4603-A050-028DEEF65666}"/>
          </ac:spMkLst>
        </pc:spChg>
      </pc:sldChg>
      <pc:sldChg chg="modSp new mod">
        <pc:chgData name="Segev, Jonathan" userId="7c67a1b0-8725-4553-8055-0888dbcaef94" providerId="ADAL" clId="{95D99B1D-8645-4E38-9CBC-4A08531DC3DB}" dt="2021-08-31T18:36:54.679" v="960" actId="20577"/>
        <pc:sldMkLst>
          <pc:docMk/>
          <pc:sldMk cId="2281050116" sldId="2400"/>
        </pc:sldMkLst>
        <pc:spChg chg="mod">
          <ac:chgData name="Segev, Jonathan" userId="7c67a1b0-8725-4553-8055-0888dbcaef94" providerId="ADAL" clId="{95D99B1D-8645-4E38-9CBC-4A08531DC3DB}" dt="2021-08-31T17:54:15.440" v="693" actId="20577"/>
          <ac:spMkLst>
            <pc:docMk/>
            <pc:sldMk cId="2281050116" sldId="2400"/>
            <ac:spMk id="2" creationId="{C2123AE1-C0EC-4FA7-872A-4BFB9E159382}"/>
          </ac:spMkLst>
        </pc:spChg>
        <pc:spChg chg="mod">
          <ac:chgData name="Segev, Jonathan" userId="7c67a1b0-8725-4553-8055-0888dbcaef94" providerId="ADAL" clId="{95D99B1D-8645-4E38-9CBC-4A08531DC3DB}" dt="2021-08-31T18:36:54.679" v="960" actId="20577"/>
          <ac:spMkLst>
            <pc:docMk/>
            <pc:sldMk cId="2281050116" sldId="2400"/>
            <ac:spMk id="3" creationId="{740F3075-7AC6-45B7-A843-B2FD4DAFB7E6}"/>
          </ac:spMkLst>
        </pc:spChg>
      </pc:sldChg>
      <pc:sldMasterChg chg="addSp delSp modSp mod">
        <pc:chgData name="Segev, Jonathan" userId="7c67a1b0-8725-4553-8055-0888dbcaef94" providerId="ADAL" clId="{95D99B1D-8645-4E38-9CBC-4A08531DC3DB}" dt="2021-08-30T23:02:05.155" v="10" actId="20577"/>
        <pc:sldMasterMkLst>
          <pc:docMk/>
          <pc:sldMasterMk cId="0" sldId="2147483648"/>
        </pc:sldMasterMkLst>
        <pc:spChg chg="add del mod">
          <ac:chgData name="Segev, Jonathan" userId="7c67a1b0-8725-4553-8055-0888dbcaef94" providerId="ADAL" clId="{95D99B1D-8645-4E38-9CBC-4A08531DC3DB}" dt="2021-08-30T23:02:05.155" v="1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14664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613210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2716712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2918127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ieee802.org/11/LetterBallots/LB255az/LB255_instructions.html" TargetMode="External"/><Relationship Id="rId2" Type="http://schemas.openxmlformats.org/officeDocument/2006/relationships/hyperlink" Target="https://grouper.ieee.org/groups/802/11/private/Draft_Standards/11az/index.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a:t>
            </a:r>
            <a:r>
              <a:rPr lang="en-US" altLang="en-US" sz="1600" b="0" dirty="0">
                <a:cs typeface="Times New Roman" panose="02020603050405020304" pitchFamily="18" charset="0"/>
              </a:rPr>
              <a:t>(Qualcomm)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8234854"/>
              </p:ext>
            </p:extLst>
          </p:nvPr>
        </p:nvGraphicFramePr>
        <p:xfrm>
          <a:off x="335361" y="1260086"/>
          <a:ext cx="11039608" cy="2804016"/>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11-21-1187</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20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Review of LB253 status (Roy – 5min)</a:t>
            </a:r>
          </a:p>
          <a:p>
            <a:pPr algn="just">
              <a:spcBef>
                <a:spcPct val="20000"/>
              </a:spcBef>
              <a:buFontTx/>
              <a:buChar char="•"/>
            </a:pPr>
            <a:r>
              <a:rPr lang="en-US" sz="1600" b="0" dirty="0"/>
              <a:t>Submission review: (1/2hr) </a:t>
            </a:r>
          </a:p>
          <a:p>
            <a:pPr lvl="1" algn="just">
              <a:spcBef>
                <a:spcPct val="20000"/>
              </a:spcBef>
              <a:buFontTx/>
              <a:buChar char="•"/>
            </a:pPr>
            <a:r>
              <a:rPr lang="en-US" sz="1200" dirty="0"/>
              <a:t>11-21-1108 LB253 Phase shift TOA feedback CR (2) – Erik </a:t>
            </a:r>
          </a:p>
          <a:p>
            <a:pPr lvl="1" algn="just">
              <a:spcBef>
                <a:spcPct val="20000"/>
              </a:spcBef>
              <a:buFontTx/>
              <a:buChar char="•"/>
            </a:pPr>
            <a:r>
              <a:rPr lang="en-US" sz="1200" dirty="0"/>
              <a:t>11-21-1160 CR for Misc. CIDs part 2 (1)</a:t>
            </a:r>
            <a:endParaRPr lang="en-US" sz="1200" b="0" dirty="0"/>
          </a:p>
          <a:p>
            <a:pPr algn="just">
              <a:spcBef>
                <a:spcPct val="20000"/>
              </a:spcBef>
              <a:buFontTx/>
              <a:buChar char="•"/>
            </a:pPr>
            <a:r>
              <a:rPr lang="en-US" sz="1600" b="0" dirty="0"/>
              <a:t>Consider LB253 CR comple1tion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9489754"/>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1925690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29F8-E3C2-4D83-AC8E-37E8099F6F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9385B7-5955-4F32-87F5-0532859A7B0F}"/>
              </a:ext>
            </a:extLst>
          </p:cNvPr>
          <p:cNvSpPr>
            <a:spLocks noGrp="1"/>
          </p:cNvSpPr>
          <p:nvPr>
            <p:ph idx="1"/>
          </p:nvPr>
        </p:nvSpPr>
        <p:spPr/>
        <p:txBody>
          <a:bodyPr/>
          <a:lstStyle/>
          <a:p>
            <a:pPr algn="ctr"/>
            <a:r>
              <a:rPr lang="en-US" dirty="0"/>
              <a:t>At recess until 14:45 ET</a:t>
            </a:r>
          </a:p>
        </p:txBody>
      </p:sp>
      <p:sp>
        <p:nvSpPr>
          <p:cNvPr id="4" name="Slide Number Placeholder 3">
            <a:extLst>
              <a:ext uri="{FF2B5EF4-FFF2-40B4-BE49-F238E27FC236}">
                <a16:creationId xmlns:a16="http://schemas.microsoft.com/office/drawing/2014/main" id="{C6E17AA4-A8C7-42E3-809A-5A622B75F12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13B77BD-D161-4164-AE20-7AA86B72B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AB8DB62-6921-4EA2-BB58-00826CE9AA8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14530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a:t>results in 11-21-771</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119 Technical, 2 General and  192 Editorial comments by that completing response to LB253 recirculation ballot initiated out of the July meeting.</a:t>
            </a:r>
          </a:p>
          <a:p>
            <a:pPr lvl="1">
              <a:buFont typeface="Arial" panose="020B0604020202020204" pitchFamily="34" charset="0"/>
              <a:buChar char="•"/>
            </a:pPr>
            <a:r>
              <a:rPr lang="en-US" dirty="0"/>
              <a:t>TG passed a motion to instruct the </a:t>
            </a:r>
            <a:r>
              <a:rPr lang="en-US" dirty="0" err="1"/>
              <a:t>TGaz</a:t>
            </a:r>
            <a:r>
              <a:rPr lang="en-US" dirty="0"/>
              <a:t> editor to prepare </a:t>
            </a:r>
            <a:r>
              <a:rPr lang="en-CA" dirty="0"/>
              <a:t>D4.0 and initiate a 15-day WG Recirculation Ballot.</a:t>
            </a:r>
          </a:p>
          <a:p>
            <a:pPr lvl="1">
              <a:buFont typeface="Arial" panose="020B0604020202020204" pitchFamily="34" charset="0"/>
              <a:buChar char="•"/>
            </a:pPr>
            <a:r>
              <a:rPr lang="en-US" dirty="0"/>
              <a:t>Completed and approved changes in response to MDR.</a:t>
            </a:r>
          </a:p>
          <a:p>
            <a:pPr lvl="1">
              <a:buFont typeface="Arial" panose="020B0604020202020204" pitchFamily="34" charset="0"/>
              <a:buChar char="•"/>
            </a:pPr>
            <a:r>
              <a:rPr lang="en-US" dirty="0"/>
              <a:t>Published a new draft ,P802.11az D3.2.</a:t>
            </a:r>
          </a:p>
          <a:p>
            <a:pPr lvl="1">
              <a:buFont typeface="Arial" panose="020B0604020202020204" pitchFamily="34" charset="0"/>
              <a:buChar char="•"/>
            </a:pPr>
            <a:r>
              <a:rPr lang="en-US" dirty="0"/>
              <a:t>The TG considered its timelines without change and is maintain its current timeline.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Targets toward September:</a:t>
            </a:r>
          </a:p>
          <a:p>
            <a:pPr lvl="1">
              <a:buFont typeface="Arial" panose="020B0604020202020204" pitchFamily="34" charset="0"/>
              <a:buChar char="•"/>
            </a:pPr>
            <a:r>
              <a:rPr lang="en-US" dirty="0"/>
              <a:t>Execute next recirculation ballot, pending WG approval.</a:t>
            </a:r>
          </a:p>
          <a:p>
            <a:pPr lvl="1">
              <a:buFont typeface="Arial" panose="020B0604020202020204" pitchFamily="34" charset="0"/>
              <a:buChar char="•"/>
            </a:pPr>
            <a:r>
              <a:rPr lang="en-US" dirty="0"/>
              <a:t>Start comment resolution received on P802.11az D4.0.</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7916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16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Sep. 		1, 8			Wed. 13:00 – 15:00 ET</a:t>
            </a:r>
          </a:p>
          <a:p>
            <a:pPr>
              <a:buFont typeface="Arial" panose="020B0604020202020204" pitchFamily="34" charset="0"/>
              <a:buChar char="•"/>
            </a:pPr>
            <a:r>
              <a:rPr lang="en-US" altLang="en-US" sz="2000" b="0" dirty="0"/>
              <a:t>As needed on at least 10-day notice.</a:t>
            </a:r>
          </a:p>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5187539"/>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137152">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381136098"/>
                  </a:ext>
                </a:extLst>
              </a:tr>
              <a:tr h="0">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2923101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Sep.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Recap of TG timelines – 10min</a:t>
            </a:r>
          </a:p>
          <a:p>
            <a:pPr algn="just">
              <a:spcBef>
                <a:spcPct val="20000"/>
              </a:spcBef>
              <a:buFontTx/>
              <a:buChar char="•"/>
            </a:pPr>
            <a:r>
              <a:rPr lang="en-US" sz="1600" b="0" dirty="0"/>
              <a:t>Review LB 255 status and process going forward towards SA Ballot – what to expect – 10 min</a:t>
            </a:r>
            <a:endParaRPr lang="en-US" sz="1600" dirty="0"/>
          </a:p>
          <a:p>
            <a:pPr algn="just">
              <a:spcBef>
                <a:spcPct val="20000"/>
              </a:spcBef>
              <a:buFontTx/>
              <a:buChar char="•"/>
            </a:pPr>
            <a:r>
              <a:rPr lang="en-US" sz="1600" b="0" dirty="0"/>
              <a:t>Review future telecons (3 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489492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63749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80D5-7CFF-4B62-98D5-9DC5EBE99966}"/>
              </a:ext>
            </a:extLst>
          </p:cNvPr>
          <p:cNvSpPr>
            <a:spLocks noGrp="1"/>
          </p:cNvSpPr>
          <p:nvPr>
            <p:ph type="title"/>
          </p:nvPr>
        </p:nvSpPr>
        <p:spPr/>
        <p:txBody>
          <a:bodyPr/>
          <a:lstStyle/>
          <a:p>
            <a:r>
              <a:rPr lang="en-US" dirty="0"/>
              <a:t>LB255 Status</a:t>
            </a:r>
          </a:p>
        </p:txBody>
      </p:sp>
      <p:sp>
        <p:nvSpPr>
          <p:cNvPr id="3" name="Content Placeholder 2">
            <a:extLst>
              <a:ext uri="{FF2B5EF4-FFF2-40B4-BE49-F238E27FC236}">
                <a16:creationId xmlns:a16="http://schemas.microsoft.com/office/drawing/2014/main" id="{6E18503E-0A44-41E5-9ECC-BB9AA09BA977}"/>
              </a:ext>
            </a:extLst>
          </p:cNvPr>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a:t>P802.11az draft D4.0 is now available on the member’s area </a:t>
            </a:r>
            <a:r>
              <a:rPr lang="en-US" dirty="0">
                <a:hlinkClick r:id="rId2"/>
              </a:rPr>
              <a:t>here</a:t>
            </a:r>
            <a:endParaRPr lang="en-US" dirty="0"/>
          </a:p>
          <a:p>
            <a:pPr>
              <a:buFont typeface="Arial" panose="020B0604020202020204" pitchFamily="34" charset="0"/>
              <a:buChar char="•"/>
            </a:pPr>
            <a:r>
              <a:rPr lang="en-US" dirty="0">
                <a:hlinkClick r:id="rId3"/>
              </a:rPr>
              <a:t>LB255</a:t>
            </a:r>
            <a:r>
              <a:rPr lang="en-US" dirty="0"/>
              <a:t> opened Monday Aug. 23</a:t>
            </a:r>
            <a:r>
              <a:rPr lang="en-US" baseline="30000" dirty="0"/>
              <a:t>rd</a:t>
            </a:r>
            <a:r>
              <a:rPr lang="en-US" dirty="0"/>
              <a:t> and closes Tue. Sep. 7</a:t>
            </a:r>
            <a:r>
              <a:rPr lang="en-US" baseline="30000" dirty="0"/>
              <a:t>th</a:t>
            </a:r>
            <a:r>
              <a:rPr lang="en-US" dirty="0"/>
              <a:t> </a:t>
            </a:r>
          </a:p>
          <a:p>
            <a:pPr>
              <a:buFont typeface="Arial" panose="020B0604020202020204" pitchFamily="34" charset="0"/>
              <a:buChar char="•"/>
            </a:pPr>
            <a:r>
              <a:rPr lang="en-US" dirty="0"/>
              <a:t>SA Ballot poll formed </a:t>
            </a:r>
          </a:p>
          <a:p>
            <a:pPr>
              <a:buFont typeface="Arial" panose="020B0604020202020204" pitchFamily="34" charset="0"/>
              <a:buChar char="•"/>
            </a:pPr>
            <a:r>
              <a:rPr lang="en-US" dirty="0"/>
              <a:t>To go to SA Ballot following requirement needs to be met:</a:t>
            </a:r>
          </a:p>
          <a:p>
            <a:pPr lvl="1">
              <a:buFont typeface="Arial" panose="020B0604020202020204" pitchFamily="34" charset="0"/>
              <a:buChar char="•"/>
            </a:pPr>
            <a:r>
              <a:rPr lang="en-US" dirty="0"/>
              <a:t>Sufficient return rate</a:t>
            </a:r>
          </a:p>
          <a:p>
            <a:pPr lvl="1">
              <a:buFont typeface="Arial" panose="020B0604020202020204" pitchFamily="34" charset="0"/>
              <a:buChar char="•"/>
            </a:pPr>
            <a:r>
              <a:rPr lang="en-US" dirty="0"/>
              <a:t>Sufficient approval rate</a:t>
            </a:r>
          </a:p>
          <a:p>
            <a:pPr lvl="1">
              <a:buFont typeface="Arial" panose="020B0604020202020204" pitchFamily="34" charset="0"/>
              <a:buChar char="•"/>
            </a:pPr>
            <a:r>
              <a:rPr lang="en-US" dirty="0"/>
              <a:t>No changes to the draft for one cycle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5362690B-980F-4524-BA27-109DA6A8AF7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4F65320-83A3-4613-B67C-E99E9DDCA5D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51CBF4-772D-405F-8F62-05C0B7D127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99758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What’s Next </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LB255 completes Sep. 7</a:t>
            </a:r>
            <a:r>
              <a:rPr lang="en-US" baseline="30000" dirty="0"/>
              <a:t>th</a:t>
            </a:r>
            <a:r>
              <a:rPr lang="en-US" dirty="0"/>
              <a:t>  23:59 - TG Editors generate CR DB</a:t>
            </a:r>
          </a:p>
          <a:p>
            <a:pPr>
              <a:buFont typeface="Arial" panose="020B0604020202020204" pitchFamily="34" charset="0"/>
              <a:buChar char="•"/>
            </a:pPr>
            <a:r>
              <a:rPr lang="en-US" dirty="0"/>
              <a:t>Sep. 9</a:t>
            </a:r>
            <a:r>
              <a:rPr lang="en-US" baseline="30000" dirty="0"/>
              <a:t>th</a:t>
            </a:r>
            <a:r>
              <a:rPr lang="en-US" dirty="0"/>
              <a:t> next call review the results and to extent possible the do CR assignment – to extended needed.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81050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729192" cy="4343400"/>
          </a:xfrm>
        </p:spPr>
        <p:txBody>
          <a:bodyPr/>
          <a:lstStyle/>
          <a:p>
            <a:pPr>
              <a:buFont typeface="Arial" panose="020B0604020202020204" pitchFamily="34" charset="0"/>
              <a:buChar char="•"/>
            </a:pPr>
            <a:r>
              <a:rPr lang="en-US" altLang="en-US" sz="2000" b="0" dirty="0"/>
              <a:t>Sep. </a:t>
            </a:r>
            <a:r>
              <a:rPr lang="en-US" altLang="en-US" sz="2000" b="0"/>
              <a:t>9</a:t>
            </a:r>
            <a:r>
              <a:rPr lang="en-US" altLang="en-US" sz="2000" b="0" dirty="0"/>
              <a:t>	Thu. 	12:00 – 14:00 ET</a:t>
            </a:r>
          </a:p>
          <a:p>
            <a:pPr marL="0" indent="0"/>
            <a:endParaRPr lang="en-US" altLang="en-US" sz="1600" b="0" dirty="0"/>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60965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133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06079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Sep.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Recap of TG timelines – 10min</a:t>
            </a:r>
          </a:p>
          <a:p>
            <a:pPr algn="just">
              <a:spcBef>
                <a:spcPct val="20000"/>
              </a:spcBef>
              <a:buFontTx/>
              <a:buChar char="•"/>
            </a:pPr>
            <a:r>
              <a:rPr lang="en-US" sz="1600" b="0" dirty="0"/>
              <a:t>Review LB 255 status and process going forward towards SA Ballot – what to expect – 10 min</a:t>
            </a:r>
            <a:endParaRPr lang="en-US" sz="1600" dirty="0"/>
          </a:p>
          <a:p>
            <a:pPr algn="just">
              <a:spcBef>
                <a:spcPct val="20000"/>
              </a:spcBef>
              <a:buFontTx/>
              <a:buChar char="•"/>
            </a:pPr>
            <a:r>
              <a:rPr lang="en-US" sz="1600" b="0" dirty="0"/>
              <a:t>Review future telecons (3 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427239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610D3-3747-6C42-9DEF-6153243206E8}"/>
              </a:ext>
            </a:extLst>
          </p:cNvPr>
          <p:cNvSpPr>
            <a:spLocks noGrp="1"/>
          </p:cNvSpPr>
          <p:nvPr>
            <p:ph type="title"/>
          </p:nvPr>
        </p:nvSpPr>
        <p:spPr/>
        <p:txBody>
          <a:bodyPr/>
          <a:lstStyle/>
          <a:p>
            <a:r>
              <a:rPr lang="en-US" dirty="0"/>
              <a:t>Letter/Recirc Ballot #255 - Summary</a:t>
            </a:r>
          </a:p>
        </p:txBody>
      </p:sp>
      <p:sp>
        <p:nvSpPr>
          <p:cNvPr id="4" name="Slide Number Placeholder 3">
            <a:extLst>
              <a:ext uri="{FF2B5EF4-FFF2-40B4-BE49-F238E27FC236}">
                <a16:creationId xmlns:a16="http://schemas.microsoft.com/office/drawing/2014/main" id="{3F4F7412-4C64-844A-BA9C-F611F9D61A1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46A325D-6500-B040-9483-23F49EC5976E}"/>
              </a:ext>
            </a:extLst>
          </p:cNvPr>
          <p:cNvSpPr>
            <a:spLocks noGrp="1"/>
          </p:cNvSpPr>
          <p:nvPr>
            <p:ph type="ftr" idx="14"/>
          </p:nvPr>
        </p:nvSpPr>
        <p:spPr/>
        <p:txBody>
          <a:bodyPr/>
          <a:lstStyle/>
          <a:p>
            <a:r>
              <a:rPr lang="en-GB"/>
              <a:t>Roy Want, Google Inc</a:t>
            </a:r>
            <a:endParaRPr lang="en-GB" dirty="0"/>
          </a:p>
        </p:txBody>
      </p:sp>
      <p:sp>
        <p:nvSpPr>
          <p:cNvPr id="6" name="Date Placeholder 5">
            <a:extLst>
              <a:ext uri="{FF2B5EF4-FFF2-40B4-BE49-F238E27FC236}">
                <a16:creationId xmlns:a16="http://schemas.microsoft.com/office/drawing/2014/main" id="{4A3683D7-1CA1-3E41-9EE0-E581ACE6CE5A}"/>
              </a:ext>
            </a:extLst>
          </p:cNvPr>
          <p:cNvSpPr>
            <a:spLocks noGrp="1"/>
          </p:cNvSpPr>
          <p:nvPr>
            <p:ph type="dt" idx="15"/>
          </p:nvPr>
        </p:nvSpPr>
        <p:spPr/>
        <p:txBody>
          <a:bodyPr/>
          <a:lstStyle/>
          <a:p>
            <a:r>
              <a:rPr lang="en-US"/>
              <a:t>Sep. 2021</a:t>
            </a:r>
            <a:endParaRPr lang="en-GB" dirty="0"/>
          </a:p>
        </p:txBody>
      </p:sp>
      <p:graphicFrame>
        <p:nvGraphicFramePr>
          <p:cNvPr id="7" name="Table 7">
            <a:extLst>
              <a:ext uri="{FF2B5EF4-FFF2-40B4-BE49-F238E27FC236}">
                <a16:creationId xmlns:a16="http://schemas.microsoft.com/office/drawing/2014/main" id="{CC1E1586-EAF2-FD4F-A75A-4FA8DE94EF14}"/>
              </a:ext>
            </a:extLst>
          </p:cNvPr>
          <p:cNvGraphicFramePr>
            <a:graphicFrameLocks noGrp="1"/>
          </p:cNvGraphicFramePr>
          <p:nvPr/>
        </p:nvGraphicFramePr>
        <p:xfrm>
          <a:off x="2513518" y="2276872"/>
          <a:ext cx="6966858" cy="2157725"/>
        </p:xfrm>
        <a:graphic>
          <a:graphicData uri="http://schemas.openxmlformats.org/drawingml/2006/table">
            <a:tbl>
              <a:tblPr firstRow="1" bandRow="1">
                <a:tableStyleId>{93296810-A885-4BE3-A3E7-6D5BEEA58F35}</a:tableStyleId>
              </a:tblPr>
              <a:tblGrid>
                <a:gridCol w="1161143">
                  <a:extLst>
                    <a:ext uri="{9D8B030D-6E8A-4147-A177-3AD203B41FA5}">
                      <a16:colId xmlns:a16="http://schemas.microsoft.com/office/drawing/2014/main" val="1656838682"/>
                    </a:ext>
                  </a:extLst>
                </a:gridCol>
                <a:gridCol w="1161143">
                  <a:extLst>
                    <a:ext uri="{9D8B030D-6E8A-4147-A177-3AD203B41FA5}">
                      <a16:colId xmlns:a16="http://schemas.microsoft.com/office/drawing/2014/main" val="1703834366"/>
                    </a:ext>
                  </a:extLst>
                </a:gridCol>
                <a:gridCol w="1161143">
                  <a:extLst>
                    <a:ext uri="{9D8B030D-6E8A-4147-A177-3AD203B41FA5}">
                      <a16:colId xmlns:a16="http://schemas.microsoft.com/office/drawing/2014/main" val="3062265730"/>
                    </a:ext>
                  </a:extLst>
                </a:gridCol>
                <a:gridCol w="1161143">
                  <a:extLst>
                    <a:ext uri="{9D8B030D-6E8A-4147-A177-3AD203B41FA5}">
                      <a16:colId xmlns:a16="http://schemas.microsoft.com/office/drawing/2014/main" val="4142389454"/>
                    </a:ext>
                  </a:extLst>
                </a:gridCol>
                <a:gridCol w="1161143">
                  <a:extLst>
                    <a:ext uri="{9D8B030D-6E8A-4147-A177-3AD203B41FA5}">
                      <a16:colId xmlns:a16="http://schemas.microsoft.com/office/drawing/2014/main" val="2850789668"/>
                    </a:ext>
                  </a:extLst>
                </a:gridCol>
                <a:gridCol w="1161143">
                  <a:extLst>
                    <a:ext uri="{9D8B030D-6E8A-4147-A177-3AD203B41FA5}">
                      <a16:colId xmlns:a16="http://schemas.microsoft.com/office/drawing/2014/main" val="1004707414"/>
                    </a:ext>
                  </a:extLst>
                </a:gridCol>
              </a:tblGrid>
              <a:tr h="674365">
                <a:tc>
                  <a:txBody>
                    <a:bodyPr/>
                    <a:lstStyle/>
                    <a:p>
                      <a:pPr algn="ctr"/>
                      <a:r>
                        <a:rPr lang="en-US" dirty="0"/>
                        <a:t>Letter Ballot#</a:t>
                      </a:r>
                    </a:p>
                  </a:txBody>
                  <a:tcPr anchor="ctr"/>
                </a:tc>
                <a:tc>
                  <a:txBody>
                    <a:bodyPr/>
                    <a:lstStyle/>
                    <a:p>
                      <a:pPr algn="ctr"/>
                      <a:r>
                        <a:rPr lang="en-US" dirty="0"/>
                        <a:t>Draft</a:t>
                      </a:r>
                    </a:p>
                  </a:txBody>
                  <a:tcPr anchor="ctr"/>
                </a:tc>
                <a:tc>
                  <a:txBody>
                    <a:bodyPr/>
                    <a:lstStyle/>
                    <a:p>
                      <a:pPr algn="ctr"/>
                      <a:r>
                        <a:rPr lang="en-US" dirty="0"/>
                        <a:t>Tech</a:t>
                      </a:r>
                    </a:p>
                  </a:txBody>
                  <a:tcPr anchor="ctr"/>
                </a:tc>
                <a:tc>
                  <a:txBody>
                    <a:bodyPr/>
                    <a:lstStyle/>
                    <a:p>
                      <a:pPr algn="ctr"/>
                      <a:r>
                        <a:rPr lang="en-US" dirty="0"/>
                        <a:t>General</a:t>
                      </a:r>
                    </a:p>
                  </a:txBody>
                  <a:tcPr anchor="ctr"/>
                </a:tc>
                <a:tc>
                  <a:txBody>
                    <a:bodyPr/>
                    <a:lstStyle/>
                    <a:p>
                      <a:pPr algn="ctr"/>
                      <a:r>
                        <a:rPr lang="en-US" dirty="0"/>
                        <a:t>Editorial</a:t>
                      </a:r>
                    </a:p>
                  </a:txBody>
                  <a:tcPr anchor="ctr"/>
                </a:tc>
                <a:tc>
                  <a:txBody>
                    <a:bodyPr/>
                    <a:lstStyle/>
                    <a:p>
                      <a:pPr algn="ctr"/>
                      <a:r>
                        <a:rPr lang="en-US" dirty="0"/>
                        <a:t>Total</a:t>
                      </a:r>
                    </a:p>
                  </a:txBody>
                  <a:tcPr anchor="ctr"/>
                </a:tc>
                <a:extLst>
                  <a:ext uri="{0D108BD9-81ED-4DB2-BD59-A6C34878D82A}">
                    <a16:rowId xmlns:a16="http://schemas.microsoft.com/office/drawing/2014/main" val="3779910728"/>
                  </a:ext>
                </a:extLst>
              </a:tr>
              <a:tr h="370840">
                <a:tc>
                  <a:txBody>
                    <a:bodyPr/>
                    <a:lstStyle/>
                    <a:p>
                      <a:pPr algn="ctr"/>
                      <a:r>
                        <a:rPr lang="en-US" dirty="0"/>
                        <a:t>255</a:t>
                      </a:r>
                    </a:p>
                  </a:txBody>
                  <a:tcPr/>
                </a:tc>
                <a:tc>
                  <a:txBody>
                    <a:bodyPr/>
                    <a:lstStyle/>
                    <a:p>
                      <a:pPr algn="ctr"/>
                      <a:r>
                        <a:rPr lang="en-US" dirty="0"/>
                        <a:t>D4.0</a:t>
                      </a:r>
                    </a:p>
                  </a:txBody>
                  <a:tcPr/>
                </a:tc>
                <a:tc>
                  <a:txBody>
                    <a:bodyPr/>
                    <a:lstStyle/>
                    <a:p>
                      <a:pPr algn="ctr"/>
                      <a:r>
                        <a:rPr lang="en-US" dirty="0"/>
                        <a:t>41</a:t>
                      </a:r>
                    </a:p>
                  </a:txBody>
                  <a:tcPr/>
                </a:tc>
                <a:tc>
                  <a:txBody>
                    <a:bodyPr/>
                    <a:lstStyle/>
                    <a:p>
                      <a:pPr algn="ctr"/>
                      <a:r>
                        <a:rPr lang="en-US" dirty="0"/>
                        <a:t>3</a:t>
                      </a:r>
                    </a:p>
                  </a:txBody>
                  <a:tcPr/>
                </a:tc>
                <a:tc>
                  <a:txBody>
                    <a:bodyPr/>
                    <a:lstStyle/>
                    <a:p>
                      <a:pPr algn="ctr"/>
                      <a:r>
                        <a:rPr lang="en-US" dirty="0"/>
                        <a:t>33</a:t>
                      </a:r>
                    </a:p>
                  </a:txBody>
                  <a:tcPr/>
                </a:tc>
                <a:tc>
                  <a:txBody>
                    <a:bodyPr/>
                    <a:lstStyle/>
                    <a:p>
                      <a:pPr algn="ctr"/>
                      <a:r>
                        <a:rPr lang="en-US" dirty="0"/>
                        <a:t>77</a:t>
                      </a:r>
                    </a:p>
                  </a:txBody>
                  <a:tcPr/>
                </a:tc>
                <a:extLst>
                  <a:ext uri="{0D108BD9-81ED-4DB2-BD59-A6C34878D82A}">
                    <a16:rowId xmlns:a16="http://schemas.microsoft.com/office/drawing/2014/main" val="3119022315"/>
                  </a:ext>
                </a:extLst>
              </a:tr>
              <a:tr h="370840">
                <a:tc>
                  <a:txBody>
                    <a:bodyPr/>
                    <a:lstStyle/>
                    <a:p>
                      <a:pPr algn="ctr"/>
                      <a:r>
                        <a:rPr lang="en-US" dirty="0"/>
                        <a:t>253</a:t>
                      </a:r>
                    </a:p>
                  </a:txBody>
                  <a:tcPr/>
                </a:tc>
                <a:tc>
                  <a:txBody>
                    <a:bodyPr/>
                    <a:lstStyle/>
                    <a:p>
                      <a:pPr algn="ctr"/>
                      <a:r>
                        <a:rPr lang="en-US" dirty="0"/>
                        <a:t>D3.0</a:t>
                      </a:r>
                    </a:p>
                  </a:txBody>
                  <a:tcPr/>
                </a:tc>
                <a:tc>
                  <a:txBody>
                    <a:bodyPr/>
                    <a:lstStyle/>
                    <a:p>
                      <a:pPr algn="ctr"/>
                      <a:r>
                        <a:rPr lang="en-US" dirty="0"/>
                        <a:t>256</a:t>
                      </a:r>
                    </a:p>
                  </a:txBody>
                  <a:tcPr/>
                </a:tc>
                <a:tc>
                  <a:txBody>
                    <a:bodyPr/>
                    <a:lstStyle/>
                    <a:p>
                      <a:pPr algn="ctr"/>
                      <a:r>
                        <a:rPr lang="en-US" dirty="0"/>
                        <a:t>2</a:t>
                      </a:r>
                    </a:p>
                  </a:txBody>
                  <a:tcPr/>
                </a:tc>
                <a:tc>
                  <a:txBody>
                    <a:bodyPr/>
                    <a:lstStyle/>
                    <a:p>
                      <a:pPr algn="ctr"/>
                      <a:r>
                        <a:rPr lang="en-US" dirty="0"/>
                        <a:t>218</a:t>
                      </a:r>
                    </a:p>
                  </a:txBody>
                  <a:tcPr/>
                </a:tc>
                <a:tc>
                  <a:txBody>
                    <a:bodyPr/>
                    <a:lstStyle/>
                    <a:p>
                      <a:pPr algn="ctr"/>
                      <a:r>
                        <a:rPr lang="en-US" dirty="0"/>
                        <a:t>476</a:t>
                      </a:r>
                    </a:p>
                  </a:txBody>
                  <a:tcPr/>
                </a:tc>
                <a:extLst>
                  <a:ext uri="{0D108BD9-81ED-4DB2-BD59-A6C34878D82A}">
                    <a16:rowId xmlns:a16="http://schemas.microsoft.com/office/drawing/2014/main" val="773829050"/>
                  </a:ext>
                </a:extLst>
              </a:tr>
              <a:tr h="370840">
                <a:tc>
                  <a:txBody>
                    <a:bodyPr/>
                    <a:lstStyle/>
                    <a:p>
                      <a:pPr algn="ctr"/>
                      <a:r>
                        <a:rPr lang="en-US" dirty="0"/>
                        <a:t>249</a:t>
                      </a:r>
                    </a:p>
                  </a:txBody>
                  <a:tcPr/>
                </a:tc>
                <a:tc>
                  <a:txBody>
                    <a:bodyPr/>
                    <a:lstStyle/>
                    <a:p>
                      <a:pPr algn="ctr"/>
                      <a:r>
                        <a:rPr lang="en-US" dirty="0"/>
                        <a:t>D2.0</a:t>
                      </a:r>
                    </a:p>
                  </a:txBody>
                  <a:tcPr/>
                </a:tc>
                <a:tc>
                  <a:txBody>
                    <a:bodyPr/>
                    <a:lstStyle/>
                    <a:p>
                      <a:pPr algn="ctr"/>
                      <a:r>
                        <a:rPr lang="en-US" dirty="0"/>
                        <a:t>460</a:t>
                      </a:r>
                    </a:p>
                  </a:txBody>
                  <a:tcPr/>
                </a:tc>
                <a:tc>
                  <a:txBody>
                    <a:bodyPr/>
                    <a:lstStyle/>
                    <a:p>
                      <a:pPr algn="ctr"/>
                      <a:r>
                        <a:rPr lang="en-US" dirty="0"/>
                        <a:t>16</a:t>
                      </a:r>
                    </a:p>
                  </a:txBody>
                  <a:tcPr/>
                </a:tc>
                <a:tc>
                  <a:txBody>
                    <a:bodyPr/>
                    <a:lstStyle/>
                    <a:p>
                      <a:pPr algn="ctr"/>
                      <a:r>
                        <a:rPr lang="en-US" dirty="0"/>
                        <a:t>546</a:t>
                      </a:r>
                    </a:p>
                  </a:txBody>
                  <a:tcPr/>
                </a:tc>
                <a:tc>
                  <a:txBody>
                    <a:bodyPr/>
                    <a:lstStyle/>
                    <a:p>
                      <a:pPr algn="ctr"/>
                      <a:r>
                        <a:rPr lang="en-US" dirty="0"/>
                        <a:t>1022</a:t>
                      </a:r>
                    </a:p>
                  </a:txBody>
                  <a:tcPr/>
                </a:tc>
                <a:extLst>
                  <a:ext uri="{0D108BD9-81ED-4DB2-BD59-A6C34878D82A}">
                    <a16:rowId xmlns:a16="http://schemas.microsoft.com/office/drawing/2014/main" val="2130391220"/>
                  </a:ext>
                </a:extLst>
              </a:tr>
              <a:tr h="370840">
                <a:tc>
                  <a:txBody>
                    <a:bodyPr/>
                    <a:lstStyle/>
                    <a:p>
                      <a:pPr algn="ctr"/>
                      <a:r>
                        <a:rPr lang="en-US" dirty="0"/>
                        <a:t>240</a:t>
                      </a:r>
                    </a:p>
                  </a:txBody>
                  <a:tcPr/>
                </a:tc>
                <a:tc>
                  <a:txBody>
                    <a:bodyPr/>
                    <a:lstStyle/>
                    <a:p>
                      <a:pPr algn="ctr"/>
                      <a:r>
                        <a:rPr lang="en-US" dirty="0"/>
                        <a:t>D1.0</a:t>
                      </a:r>
                    </a:p>
                  </a:txBody>
                  <a:tcPr/>
                </a:tc>
                <a:tc>
                  <a:txBody>
                    <a:bodyPr/>
                    <a:lstStyle/>
                    <a:p>
                      <a:pPr algn="ctr"/>
                      <a:r>
                        <a:rPr lang="en-US" dirty="0"/>
                        <a:t>785</a:t>
                      </a:r>
                    </a:p>
                  </a:txBody>
                  <a:tcPr/>
                </a:tc>
                <a:tc>
                  <a:txBody>
                    <a:bodyPr/>
                    <a:lstStyle/>
                    <a:p>
                      <a:pPr algn="ctr"/>
                      <a:r>
                        <a:rPr lang="en-US" dirty="0"/>
                        <a:t>46</a:t>
                      </a:r>
                    </a:p>
                  </a:txBody>
                  <a:tcPr/>
                </a:tc>
                <a:tc>
                  <a:txBody>
                    <a:bodyPr/>
                    <a:lstStyle/>
                    <a:p>
                      <a:pPr algn="ctr"/>
                      <a:r>
                        <a:rPr lang="en-US" dirty="0"/>
                        <a:t>694</a:t>
                      </a:r>
                    </a:p>
                  </a:txBody>
                  <a:tcPr/>
                </a:tc>
                <a:tc>
                  <a:txBody>
                    <a:bodyPr/>
                    <a:lstStyle/>
                    <a:p>
                      <a:pPr algn="ctr"/>
                      <a:r>
                        <a:rPr lang="en-US" dirty="0"/>
                        <a:t>1525</a:t>
                      </a:r>
                    </a:p>
                  </a:txBody>
                  <a:tcPr/>
                </a:tc>
                <a:extLst>
                  <a:ext uri="{0D108BD9-81ED-4DB2-BD59-A6C34878D82A}">
                    <a16:rowId xmlns:a16="http://schemas.microsoft.com/office/drawing/2014/main" val="1398364508"/>
                  </a:ext>
                </a:extLst>
              </a:tr>
            </a:tbl>
          </a:graphicData>
        </a:graphic>
      </p:graphicFrame>
      <p:sp>
        <p:nvSpPr>
          <p:cNvPr id="3" name="Rectangle 2">
            <a:extLst>
              <a:ext uri="{FF2B5EF4-FFF2-40B4-BE49-F238E27FC236}">
                <a16:creationId xmlns:a16="http://schemas.microsoft.com/office/drawing/2014/main" id="{D854C7DD-ECD1-C442-B006-89B8A4584E48}"/>
              </a:ext>
            </a:extLst>
          </p:cNvPr>
          <p:cNvSpPr/>
          <p:nvPr/>
        </p:nvSpPr>
        <p:spPr>
          <a:xfrm>
            <a:off x="407368" y="5346598"/>
            <a:ext cx="11305255" cy="461665"/>
          </a:xfrm>
          <a:prstGeom prst="rect">
            <a:avLst/>
          </a:prstGeom>
        </p:spPr>
        <p:txBody>
          <a:bodyPr wrap="square">
            <a:spAutoFit/>
          </a:bodyPr>
          <a:lstStyle/>
          <a:p>
            <a:pPr algn="ctr"/>
            <a:r>
              <a:rPr lang="en-US" dirty="0">
                <a:solidFill>
                  <a:schemeClr val="tx1"/>
                </a:solidFill>
              </a:rPr>
              <a:t>https://</a:t>
            </a:r>
            <a:r>
              <a:rPr lang="en-US" dirty="0" err="1">
                <a:solidFill>
                  <a:schemeClr val="tx1"/>
                </a:solidFill>
              </a:rPr>
              <a:t>mentor.ieee.org</a:t>
            </a:r>
            <a:r>
              <a:rPr lang="en-US" dirty="0">
                <a:solidFill>
                  <a:schemeClr val="tx1"/>
                </a:solidFill>
              </a:rPr>
              <a:t>/802.11/</a:t>
            </a:r>
            <a:r>
              <a:rPr lang="en-US" dirty="0" err="1">
                <a:solidFill>
                  <a:schemeClr val="tx1"/>
                </a:solidFill>
              </a:rPr>
              <a:t>dcn</a:t>
            </a:r>
            <a:r>
              <a:rPr lang="en-US" dirty="0">
                <a:solidFill>
                  <a:schemeClr val="tx1"/>
                </a:solidFill>
              </a:rPr>
              <a:t>/21/</a:t>
            </a:r>
            <a:r>
              <a:rPr lang="en-US" b="1" dirty="0">
                <a:solidFill>
                  <a:schemeClr val="tx1"/>
                </a:solidFill>
              </a:rPr>
              <a:t>11-21-1471-00</a:t>
            </a:r>
            <a:r>
              <a:rPr lang="en-US" dirty="0">
                <a:solidFill>
                  <a:schemeClr val="tx1"/>
                </a:solidFill>
              </a:rPr>
              <a:t>-00az-lb-255-comments.xlsx</a:t>
            </a:r>
          </a:p>
        </p:txBody>
      </p:sp>
    </p:spTree>
    <p:extLst>
      <p:ext uri="{BB962C8B-B14F-4D97-AF65-F5344CB8AC3E}">
        <p14:creationId xmlns:p14="http://schemas.microsoft.com/office/powerpoint/2010/main" val="22795363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17E0F-62AA-BA41-9203-93D20C07A2A5}"/>
              </a:ext>
            </a:extLst>
          </p:cNvPr>
          <p:cNvSpPr>
            <a:spLocks noGrp="1"/>
          </p:cNvSpPr>
          <p:nvPr>
            <p:ph type="dt" idx="10"/>
          </p:nvPr>
        </p:nvSpPr>
        <p:spPr/>
        <p:txBody>
          <a:bodyPr/>
          <a:lstStyle/>
          <a:p>
            <a:r>
              <a:rPr lang="en-US"/>
              <a:t>Sep. 2021</a:t>
            </a:r>
            <a:endParaRPr lang="en-GB"/>
          </a:p>
        </p:txBody>
      </p:sp>
      <p:sp>
        <p:nvSpPr>
          <p:cNvPr id="3" name="Footer Placeholder 2">
            <a:extLst>
              <a:ext uri="{FF2B5EF4-FFF2-40B4-BE49-F238E27FC236}">
                <a16:creationId xmlns:a16="http://schemas.microsoft.com/office/drawing/2014/main" id="{89138327-54BD-134D-B9E8-0A7492B154D5}"/>
              </a:ext>
            </a:extLst>
          </p:cNvPr>
          <p:cNvSpPr>
            <a:spLocks noGrp="1"/>
          </p:cNvSpPr>
          <p:nvPr>
            <p:ph type="ftr" idx="11"/>
          </p:nvPr>
        </p:nvSpPr>
        <p:spPr/>
        <p:txBody>
          <a:bodyPr/>
          <a:lstStyle/>
          <a:p>
            <a:r>
              <a:rPr lang="en-GB"/>
              <a:t>Roy Want, Google Inc</a:t>
            </a:r>
          </a:p>
        </p:txBody>
      </p:sp>
      <p:sp>
        <p:nvSpPr>
          <p:cNvPr id="4" name="Slide Number Placeholder 3">
            <a:extLst>
              <a:ext uri="{FF2B5EF4-FFF2-40B4-BE49-F238E27FC236}">
                <a16:creationId xmlns:a16="http://schemas.microsoft.com/office/drawing/2014/main" id="{F96651F7-F5AA-4D44-A205-27E908BF4412}"/>
              </a:ext>
            </a:extLst>
          </p:cNvPr>
          <p:cNvSpPr>
            <a:spLocks noGrp="1"/>
          </p:cNvSpPr>
          <p:nvPr>
            <p:ph type="sldNum" idx="12"/>
          </p:nvPr>
        </p:nvSpPr>
        <p:spPr/>
        <p:txBody>
          <a:bodyPr/>
          <a:lstStyle/>
          <a:p>
            <a:r>
              <a:rPr lang="en-GB"/>
              <a:t>Slide </a:t>
            </a:r>
            <a:fld id="{F5D8E26B-7BCF-4D25-9C89-0168A6618F18}" type="slidenum">
              <a:rPr lang="en-GB" smtClean="0"/>
              <a:pPr/>
              <a:t>73</a:t>
            </a:fld>
            <a:endParaRPr lang="en-GB"/>
          </a:p>
        </p:txBody>
      </p:sp>
      <p:graphicFrame>
        <p:nvGraphicFramePr>
          <p:cNvPr id="6" name="Table 5">
            <a:extLst>
              <a:ext uri="{FF2B5EF4-FFF2-40B4-BE49-F238E27FC236}">
                <a16:creationId xmlns:a16="http://schemas.microsoft.com/office/drawing/2014/main" id="{74693ED2-75AC-CD40-8364-511208B7E9E0}"/>
              </a:ext>
            </a:extLst>
          </p:cNvPr>
          <p:cNvGraphicFramePr>
            <a:graphicFrameLocks noGrp="1"/>
          </p:cNvGraphicFramePr>
          <p:nvPr/>
        </p:nvGraphicFramePr>
        <p:xfrm>
          <a:off x="2567608" y="632190"/>
          <a:ext cx="7848873" cy="5815584"/>
        </p:xfrm>
        <a:graphic>
          <a:graphicData uri="http://schemas.openxmlformats.org/drawingml/2006/table">
            <a:tbl>
              <a:tblPr/>
              <a:tblGrid>
                <a:gridCol w="2109166">
                  <a:extLst>
                    <a:ext uri="{9D8B030D-6E8A-4147-A177-3AD203B41FA5}">
                      <a16:colId xmlns:a16="http://schemas.microsoft.com/office/drawing/2014/main" val="1422944979"/>
                    </a:ext>
                  </a:extLst>
                </a:gridCol>
                <a:gridCol w="1030382">
                  <a:extLst>
                    <a:ext uri="{9D8B030D-6E8A-4147-A177-3AD203B41FA5}">
                      <a16:colId xmlns:a16="http://schemas.microsoft.com/office/drawing/2014/main" val="105370328"/>
                    </a:ext>
                  </a:extLst>
                </a:gridCol>
                <a:gridCol w="725340">
                  <a:extLst>
                    <a:ext uri="{9D8B030D-6E8A-4147-A177-3AD203B41FA5}">
                      <a16:colId xmlns:a16="http://schemas.microsoft.com/office/drawing/2014/main" val="88220929"/>
                    </a:ext>
                  </a:extLst>
                </a:gridCol>
                <a:gridCol w="845201">
                  <a:extLst>
                    <a:ext uri="{9D8B030D-6E8A-4147-A177-3AD203B41FA5}">
                      <a16:colId xmlns:a16="http://schemas.microsoft.com/office/drawing/2014/main" val="4082695669"/>
                    </a:ext>
                  </a:extLst>
                </a:gridCol>
                <a:gridCol w="783736">
                  <a:extLst>
                    <a:ext uri="{9D8B030D-6E8A-4147-A177-3AD203B41FA5}">
                      <a16:colId xmlns:a16="http://schemas.microsoft.com/office/drawing/2014/main" val="2379770682"/>
                    </a:ext>
                  </a:extLst>
                </a:gridCol>
                <a:gridCol w="783736">
                  <a:extLst>
                    <a:ext uri="{9D8B030D-6E8A-4147-A177-3AD203B41FA5}">
                      <a16:colId xmlns:a16="http://schemas.microsoft.com/office/drawing/2014/main" val="3673652065"/>
                    </a:ext>
                  </a:extLst>
                </a:gridCol>
                <a:gridCol w="403393">
                  <a:extLst>
                    <a:ext uri="{9D8B030D-6E8A-4147-A177-3AD203B41FA5}">
                      <a16:colId xmlns:a16="http://schemas.microsoft.com/office/drawing/2014/main" val="1693767338"/>
                    </a:ext>
                  </a:extLst>
                </a:gridCol>
                <a:gridCol w="1167919">
                  <a:extLst>
                    <a:ext uri="{9D8B030D-6E8A-4147-A177-3AD203B41FA5}">
                      <a16:colId xmlns:a16="http://schemas.microsoft.com/office/drawing/2014/main" val="32827094"/>
                    </a:ext>
                  </a:extLst>
                </a:gridCol>
              </a:tblGrid>
              <a:tr h="288949">
                <a:tc>
                  <a:txBody>
                    <a:bodyPr/>
                    <a:lstStyle/>
                    <a:p>
                      <a:pPr algn="ctr" fontAlgn="ctr"/>
                      <a:r>
                        <a:rPr lang="en-US" sz="1200" b="1" i="0" u="none" strike="noStrike" dirty="0">
                          <a:solidFill>
                            <a:srgbClr val="000000"/>
                          </a:solidFill>
                          <a:effectLst/>
                          <a:latin typeface="Calibri" panose="020F0502020204030204" pitchFamily="34" charset="0"/>
                        </a:rPr>
                        <a:t>P802.11az Ballot Series</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dirty="0">
                          <a:solidFill>
                            <a:srgbClr val="000000"/>
                          </a:solidFill>
                          <a:effectLst/>
                          <a:latin typeface="Calibri" panose="020F0502020204030204" pitchFamily="34" charset="0"/>
                        </a:rPr>
                        <a:t>LB255 (D4.0)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LB253 (D3.0)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LB249 (D2.0)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LB240 (D1.0)</a:t>
                      </a:r>
                    </a:p>
                  </a:txBody>
                  <a:tcPr marL="18288" marR="18288" marT="18288" marB="18288" anchor="ctr">
                    <a:lnL>
                      <a:noFill/>
                    </a:lnL>
                    <a:lnR>
                      <a:noFill/>
                    </a:lnR>
                    <a:lnT>
                      <a:noFill/>
                    </a:lnT>
                    <a:lnB>
                      <a:noFill/>
                    </a:lnB>
                    <a:solidFill>
                      <a:srgbClr val="FFFFFF"/>
                    </a:solidFill>
                  </a:tcPr>
                </a:tc>
                <a:tc>
                  <a:txBody>
                    <a:bodyPr/>
                    <a:lstStyle/>
                    <a:p>
                      <a:pPr algn="ctr" fontAlgn="ctr"/>
                      <a:br>
                        <a:rPr lang="en-US" sz="1200" b="1" i="0" u="none" strike="noStrike" dirty="0">
                          <a:solidFill>
                            <a:srgbClr val="000000"/>
                          </a:solidFill>
                          <a:effectLst/>
                          <a:latin typeface="Calibri" panose="020F0502020204030204" pitchFamily="34" charset="0"/>
                        </a:rPr>
                      </a:br>
                      <a:endParaRPr lang="en-US" sz="1200" b="1"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ctr" fontAlgn="ctr"/>
                      <a:br>
                        <a:rPr lang="en-US" sz="1200" b="1" i="0" u="none" strike="noStrike">
                          <a:solidFill>
                            <a:srgbClr val="000000"/>
                          </a:solidFill>
                          <a:effectLst/>
                          <a:latin typeface="Calibri" panose="020F0502020204030204" pitchFamily="34" charset="0"/>
                        </a:rPr>
                      </a:br>
                      <a:endParaRPr lang="en-US" sz="1200" b="1"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744596424"/>
                  </a:ext>
                </a:extLst>
              </a:tr>
              <a:tr h="288949">
                <a:tc>
                  <a:txBody>
                    <a:bodyPr/>
                    <a:lstStyle/>
                    <a:p>
                      <a:pPr fontAlgn="b"/>
                      <a:r>
                        <a:rPr lang="en-US" sz="1200" b="1" i="0" u="none" strike="noStrike" dirty="0">
                          <a:solidFill>
                            <a:srgbClr val="000000"/>
                          </a:solidFill>
                          <a:effectLst/>
                          <a:latin typeface="Calibri" panose="020F0502020204030204" pitchFamily="34" charset="0"/>
                        </a:rPr>
                        <a:t>Approve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253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231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219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186</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4148186787"/>
                  </a:ext>
                </a:extLst>
              </a:tr>
              <a:tr h="288949">
                <a:tc>
                  <a:txBody>
                    <a:bodyPr/>
                    <a:lstStyle/>
                    <a:p>
                      <a:pPr fontAlgn="b"/>
                      <a:r>
                        <a:rPr lang="en-US" sz="1200" b="1" i="0" u="none" strike="noStrike" dirty="0">
                          <a:solidFill>
                            <a:srgbClr val="000000"/>
                          </a:solidFill>
                          <a:effectLst/>
                          <a:latin typeface="Calibri" panose="020F0502020204030204" pitchFamily="34" charset="0"/>
                        </a:rPr>
                        <a:t>Disapprove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715810830"/>
                  </a:ext>
                </a:extLst>
              </a:tr>
              <a:tr h="288949">
                <a:tc>
                  <a:txBody>
                    <a:bodyPr/>
                    <a:lstStyle/>
                    <a:p>
                      <a:pPr fontAlgn="b"/>
                      <a:r>
                        <a:rPr lang="en-US" sz="1200" b="1" i="0" u="none" strike="noStrike">
                          <a:solidFill>
                            <a:srgbClr val="000000"/>
                          </a:solidFill>
                          <a:effectLst/>
                          <a:latin typeface="Calibri" panose="020F0502020204030204" pitchFamily="34" charset="0"/>
                        </a:rPr>
                        <a:t>Abstain - Lack of expertise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25</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28</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951281183"/>
                  </a:ext>
                </a:extLst>
              </a:tr>
              <a:tr h="402465">
                <a:tc>
                  <a:txBody>
                    <a:bodyPr/>
                    <a:lstStyle/>
                    <a:p>
                      <a:pPr fontAlgn="b"/>
                      <a:r>
                        <a:rPr lang="en-US" sz="1200" b="1" i="0" u="none" strike="noStrike">
                          <a:solidFill>
                            <a:srgbClr val="000000"/>
                          </a:solidFill>
                          <a:effectLst/>
                          <a:latin typeface="Calibri" panose="020F0502020204030204" pitchFamily="34" charset="0"/>
                        </a:rPr>
                        <a:t>Invalid</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Invalid - disapprove w/o comment</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638456201"/>
                  </a:ext>
                </a:extLst>
              </a:tr>
              <a:tr h="288949">
                <a:tc>
                  <a:txBody>
                    <a:bodyPr/>
                    <a:lstStyle/>
                    <a:p>
                      <a:pPr fontAlgn="b"/>
                      <a:r>
                        <a:rPr lang="en-US" sz="1200" b="1" i="0" u="none" strike="noStrike">
                          <a:solidFill>
                            <a:srgbClr val="000000"/>
                          </a:solidFill>
                          <a:effectLst/>
                          <a:latin typeface="Calibri" panose="020F0502020204030204" pitchFamily="34" charset="0"/>
                        </a:rPr>
                        <a:t>Abstain - Lack of time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Invalid abstain</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977109352"/>
                  </a:ext>
                </a:extLst>
              </a:tr>
              <a:tr h="288949">
                <a:tc>
                  <a:txBody>
                    <a:bodyPr/>
                    <a:lstStyle/>
                    <a:p>
                      <a:pPr fontAlgn="b"/>
                      <a:r>
                        <a:rPr lang="en-US" sz="1200" b="1" i="0" u="none" strike="noStrike">
                          <a:solidFill>
                            <a:srgbClr val="000000"/>
                          </a:solidFill>
                          <a:effectLst/>
                          <a:latin typeface="Calibri" panose="020F0502020204030204" pitchFamily="34" charset="0"/>
                        </a:rPr>
                        <a:t>Abstain - Other</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655585660"/>
                  </a:ext>
                </a:extLst>
              </a:tr>
              <a:tr h="288949">
                <a:tc>
                  <a:txBody>
                    <a:bodyPr/>
                    <a:lstStyle/>
                    <a:p>
                      <a:pPr algn="ctr" fontAlgn="b"/>
                      <a:r>
                        <a:rPr lang="en-US" sz="1200" b="1" i="0" u="none" strike="noStrike">
                          <a:solidFill>
                            <a:srgbClr val="000000"/>
                          </a:solidFill>
                          <a:effectLst/>
                          <a:latin typeface="Calibri" panose="020F0502020204030204" pitchFamily="34" charset="0"/>
                        </a:rPr>
                        <a:t>#N/A</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42</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43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50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63</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No ballot returned</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575192492"/>
                  </a:ext>
                </a:extLst>
              </a:tr>
              <a:tr h="288949">
                <a:tc>
                  <a:txBody>
                    <a:bodyPr/>
                    <a:lstStyle/>
                    <a:p>
                      <a:pPr fontAlgn="b"/>
                      <a:br>
                        <a:rPr lang="en-US" sz="1200" b="1" i="0" u="none" strike="noStrike">
                          <a:solidFill>
                            <a:srgbClr val="000000"/>
                          </a:solidFill>
                          <a:effectLst/>
                          <a:latin typeface="Calibri" panose="020F0502020204030204" pitchFamily="34" charset="0"/>
                        </a:rPr>
                      </a:br>
                      <a:endParaRPr lang="en-US" sz="1200" b="1"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443666841"/>
                  </a:ext>
                </a:extLst>
              </a:tr>
              <a:tr h="288949">
                <a:tc>
                  <a:txBody>
                    <a:bodyPr/>
                    <a:lstStyle/>
                    <a:p>
                      <a:pPr fontAlgn="b"/>
                      <a:r>
                        <a:rPr lang="en-US" sz="1200" b="1" i="0" u="none" strike="noStrike">
                          <a:solidFill>
                            <a:srgbClr val="000000"/>
                          </a:solidFill>
                          <a:effectLst/>
                          <a:latin typeface="Calibri" panose="020F0502020204030204" pitchFamily="34" charset="0"/>
                        </a:rPr>
                        <a:t>Approval percentage (&gt;75%)</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94.76%</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88.17%</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86.90%</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79.15%</a:t>
                      </a:r>
                    </a:p>
                  </a:txBody>
                  <a:tcPr marL="18288" marR="18288" marT="18288" marB="18288" anchor="ctr">
                    <a:lnL>
                      <a:noFill/>
                    </a:lnL>
                    <a:lnR>
                      <a:noFill/>
                    </a:lnR>
                    <a:lnT>
                      <a:noFill/>
                    </a:lnT>
                    <a:lnB>
                      <a:noFill/>
                    </a:lnB>
                    <a:solidFill>
                      <a:srgbClr val="A9D08E"/>
                    </a:solidFill>
                  </a:tcPr>
                </a:tc>
                <a:tc>
                  <a:txBody>
                    <a:bodyPr/>
                    <a:lstStyle/>
                    <a:p>
                      <a:pPr fontAlgn="b"/>
                      <a:r>
                        <a:rPr lang="en-US" sz="1200" b="0" i="0" u="none" strike="noStrike" dirty="0">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A9D08E"/>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98829262"/>
                  </a:ext>
                </a:extLst>
              </a:tr>
              <a:tr h="288949">
                <a:tc>
                  <a:txBody>
                    <a:bodyPr/>
                    <a:lstStyle/>
                    <a:p>
                      <a:pPr fontAlgn="b"/>
                      <a:r>
                        <a:rPr lang="en-US" sz="1200" b="1" i="0" u="none" strike="noStrike">
                          <a:solidFill>
                            <a:srgbClr val="000000"/>
                          </a:solidFill>
                          <a:effectLst/>
                          <a:latin typeface="Calibri" panose="020F0502020204030204" pitchFamily="34" charset="0"/>
                        </a:rPr>
                        <a:t>Disapproval percentage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5.24%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11.83%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13.10%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20.85%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048686219"/>
                  </a:ext>
                </a:extLst>
              </a:tr>
              <a:tr h="288949">
                <a:tc>
                  <a:txBody>
                    <a:bodyPr/>
                    <a:lstStyle/>
                    <a:p>
                      <a:pPr fontAlgn="b"/>
                      <a:r>
                        <a:rPr lang="en-US" sz="1200" b="1" i="0" u="none" strike="noStrike">
                          <a:solidFill>
                            <a:srgbClr val="000000"/>
                          </a:solidFill>
                          <a:effectLst/>
                          <a:latin typeface="Calibri" panose="020F0502020204030204" pitchFamily="34" charset="0"/>
                        </a:rPr>
                        <a:t>Abstain percentage (&lt;30%)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7.29%</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7.60%</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8.51%</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8.81%</a:t>
                      </a:r>
                    </a:p>
                  </a:txBody>
                  <a:tcPr marL="18288" marR="18288" marT="18288" marB="18288" anchor="ctr">
                    <a:lnL>
                      <a:noFill/>
                    </a:lnL>
                    <a:lnR>
                      <a:noFill/>
                    </a:lnR>
                    <a:lnT>
                      <a:noFill/>
                    </a:lnT>
                    <a:lnB>
                      <a:noFill/>
                    </a:lnB>
                    <a:solidFill>
                      <a:srgbClr val="E2EFDA"/>
                    </a:solidFill>
                  </a:tcPr>
                </a:tc>
                <a:tc>
                  <a:txBody>
                    <a:bodyPr/>
                    <a:lstStyle/>
                    <a:p>
                      <a:pPr fontAlgn="b"/>
                      <a:r>
                        <a:rPr lang="en-US" sz="1200" b="0" i="0" u="none" strike="noStrike">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E2EFDA"/>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810328531"/>
                  </a:ext>
                </a:extLst>
              </a:tr>
              <a:tr h="288949">
                <a:tc>
                  <a:txBody>
                    <a:bodyPr/>
                    <a:lstStyle/>
                    <a:p>
                      <a:pPr fontAlgn="b"/>
                      <a:r>
                        <a:rPr lang="en-US" sz="1200" b="1" i="0" u="none" strike="noStrike">
                          <a:solidFill>
                            <a:srgbClr val="000000"/>
                          </a:solidFill>
                          <a:effectLst/>
                          <a:latin typeface="Calibri" panose="020F0502020204030204" pitchFamily="34" charset="0"/>
                        </a:rPr>
                        <a:t>Pool = Voters - Ex-officio</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684257372"/>
                  </a:ext>
                </a:extLst>
              </a:tr>
              <a:tr h="288949">
                <a:tc>
                  <a:txBody>
                    <a:bodyPr/>
                    <a:lstStyle/>
                    <a:p>
                      <a:pPr fontAlgn="b"/>
                      <a:r>
                        <a:rPr lang="en-US" sz="1200" b="1" i="0" u="none" strike="noStrike">
                          <a:solidFill>
                            <a:srgbClr val="000000"/>
                          </a:solidFill>
                          <a:effectLst/>
                          <a:latin typeface="Calibri" panose="020F0502020204030204" pitchFamily="34" charset="0"/>
                        </a:rPr>
                        <a:t>Return rate (&gt;50%)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90.58%</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90.27%</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87.88%</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83.94%</a:t>
                      </a:r>
                    </a:p>
                  </a:txBody>
                  <a:tcPr marL="18288" marR="18288" marT="18288" marB="18288" anchor="ctr">
                    <a:lnL>
                      <a:noFill/>
                    </a:lnL>
                    <a:lnR>
                      <a:noFill/>
                    </a:lnR>
                    <a:lnT>
                      <a:noFill/>
                    </a:lnT>
                    <a:lnB>
                      <a:noFill/>
                    </a:lnB>
                    <a:solidFill>
                      <a:srgbClr val="E2EFDA"/>
                    </a:solidFill>
                  </a:tcPr>
                </a:tc>
                <a:tc>
                  <a:txBody>
                    <a:bodyPr/>
                    <a:lstStyle/>
                    <a:p>
                      <a:pPr fontAlgn="b"/>
                      <a:r>
                        <a:rPr lang="en-US" sz="1200" b="0" i="0" u="none" strike="noStrike">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E2EFDA"/>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810213159"/>
                  </a:ext>
                </a:extLst>
              </a:tr>
            </a:tbl>
          </a:graphicData>
        </a:graphic>
      </p:graphicFrame>
    </p:spTree>
    <p:extLst>
      <p:ext uri="{BB962C8B-B14F-4D97-AF65-F5344CB8AC3E}">
        <p14:creationId xmlns:p14="http://schemas.microsoft.com/office/powerpoint/2010/main" val="8624231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LB 255 closing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9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203843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80D5-7CFF-4B62-98D5-9DC5EBE99966}"/>
              </a:ext>
            </a:extLst>
          </p:cNvPr>
          <p:cNvSpPr>
            <a:spLocks noGrp="1"/>
          </p:cNvSpPr>
          <p:nvPr>
            <p:ph type="title"/>
          </p:nvPr>
        </p:nvSpPr>
        <p:spPr>
          <a:xfrm>
            <a:off x="914401" y="685801"/>
            <a:ext cx="10361084" cy="510951"/>
          </a:xfrm>
        </p:spPr>
        <p:txBody>
          <a:bodyPr/>
          <a:lstStyle/>
          <a:p>
            <a:r>
              <a:rPr lang="en-US" dirty="0"/>
              <a:t>SA Ballot Stage</a:t>
            </a:r>
          </a:p>
        </p:txBody>
      </p:sp>
      <p:sp>
        <p:nvSpPr>
          <p:cNvPr id="3" name="Content Placeholder 2">
            <a:extLst>
              <a:ext uri="{FF2B5EF4-FFF2-40B4-BE49-F238E27FC236}">
                <a16:creationId xmlns:a16="http://schemas.microsoft.com/office/drawing/2014/main" id="{6E18503E-0A44-41E5-9ECC-BB9AA09BA977}"/>
              </a:ext>
            </a:extLst>
          </p:cNvPr>
          <p:cNvSpPr>
            <a:spLocks noGrp="1"/>
          </p:cNvSpPr>
          <p:nvPr>
            <p:ph idx="1"/>
          </p:nvPr>
        </p:nvSpPr>
        <p:spPr>
          <a:xfrm>
            <a:off x="914401" y="1276128"/>
            <a:ext cx="10361084" cy="4818287"/>
          </a:xfrm>
        </p:spPr>
        <p:txBody>
          <a:bodyPr/>
          <a:lstStyle/>
          <a:p>
            <a:pPr>
              <a:buFont typeface="Arial" panose="020B0604020202020204" pitchFamily="34" charset="0"/>
              <a:buChar char="•"/>
            </a:pPr>
            <a:r>
              <a:rPr lang="en-US" dirty="0"/>
              <a:t>Require to have EC approval or conditional approval to go to SA ballot</a:t>
            </a:r>
          </a:p>
          <a:p>
            <a:pPr>
              <a:buFont typeface="Arial" panose="020B0604020202020204" pitchFamily="34" charset="0"/>
              <a:buChar char="•"/>
            </a:pPr>
            <a:r>
              <a:rPr lang="en-US" dirty="0"/>
              <a:t>A clean draft (no changes) for one recirculation ballot:</a:t>
            </a:r>
          </a:p>
          <a:p>
            <a:pPr lvl="1">
              <a:buFont typeface="Arial" panose="020B0604020202020204" pitchFamily="34" charset="0"/>
              <a:buChar char="•"/>
            </a:pPr>
            <a:r>
              <a:rPr lang="en-US" dirty="0"/>
              <a:t>Either D4.0 </a:t>
            </a:r>
          </a:p>
          <a:p>
            <a:pPr lvl="2">
              <a:buFont typeface="Arial" panose="020B0604020202020204" pitchFamily="34" charset="0"/>
              <a:buChar char="•"/>
            </a:pPr>
            <a:r>
              <a:rPr lang="en-US" dirty="0"/>
              <a:t>Require a 10 day recirculation</a:t>
            </a:r>
          </a:p>
          <a:p>
            <a:pPr lvl="2">
              <a:buFont typeface="Arial" panose="020B0604020202020204" pitchFamily="34" charset="0"/>
              <a:buChar char="•"/>
            </a:pPr>
            <a:r>
              <a:rPr lang="en-US" dirty="0"/>
              <a:t>EC approves SA Ballot</a:t>
            </a:r>
          </a:p>
          <a:p>
            <a:pPr marL="457200" lvl="1" indent="0"/>
            <a:r>
              <a:rPr lang="en-US" dirty="0"/>
              <a:t>or</a:t>
            </a:r>
          </a:p>
          <a:p>
            <a:pPr lvl="1">
              <a:buFont typeface="Arial" panose="020B0604020202020204" pitchFamily="34" charset="0"/>
              <a:buChar char="•"/>
            </a:pPr>
            <a:r>
              <a:rPr lang="en-US" dirty="0"/>
              <a:t>D5.0 with no technical changes (editorial changes only)</a:t>
            </a:r>
          </a:p>
          <a:p>
            <a:pPr lvl="2">
              <a:buFont typeface="Arial" panose="020B0604020202020204" pitchFamily="34" charset="0"/>
              <a:buChar char="•"/>
            </a:pPr>
            <a:r>
              <a:rPr lang="en-US" dirty="0"/>
              <a:t>Require a 15 day recirculation</a:t>
            </a:r>
          </a:p>
          <a:p>
            <a:pPr lvl="2">
              <a:buFont typeface="Arial" panose="020B0604020202020204" pitchFamily="34" charset="0"/>
              <a:buChar char="•"/>
            </a:pPr>
            <a:r>
              <a:rPr lang="en-US" dirty="0"/>
              <a:t>Report to EC on Conditional Approval to go to SA Ballot</a:t>
            </a:r>
          </a:p>
          <a:p>
            <a:pPr lvl="2">
              <a:buFont typeface="Arial" panose="020B0604020202020204" pitchFamily="34" charset="0"/>
              <a:buChar char="•"/>
            </a:pPr>
            <a:r>
              <a:rPr lang="en-US" dirty="0"/>
              <a:t>EC approves conditional SA Ballot (conditions no additional disapprove)</a:t>
            </a:r>
          </a:p>
          <a:p>
            <a:pPr marL="457200" lvl="1" indent="0"/>
            <a:r>
              <a:rPr lang="en-US" sz="1600" dirty="0"/>
              <a:t>Or </a:t>
            </a:r>
          </a:p>
          <a:p>
            <a:pPr lvl="1">
              <a:buFont typeface="Arial" panose="020B0604020202020204" pitchFamily="34" charset="0"/>
              <a:buChar char="•"/>
            </a:pPr>
            <a:r>
              <a:rPr lang="en-US" dirty="0"/>
              <a:t>Continue with the ballot series – 4-6 months delay</a:t>
            </a:r>
          </a:p>
          <a:p>
            <a:pPr lvl="2">
              <a:buFont typeface="Arial" panose="020B0604020202020204" pitchFamily="34" charset="0"/>
              <a:buChar char="•"/>
            </a:pPr>
            <a:r>
              <a:rPr lang="en-US" dirty="0"/>
              <a:t>CR during the Sep. , Nov. and risk slip into January meeting.</a:t>
            </a:r>
          </a:p>
          <a:p>
            <a:pPr lvl="2">
              <a:buFont typeface="Arial" panose="020B0604020202020204" pitchFamily="34" charset="0"/>
              <a:buChar char="•"/>
            </a:pPr>
            <a:r>
              <a:rPr lang="en-US" dirty="0"/>
              <a:t>Recirculate out of Nov. or possibly January and ask EC to go to SA.</a:t>
            </a:r>
          </a:p>
          <a:p>
            <a:endParaRPr lang="en-US" dirty="0"/>
          </a:p>
        </p:txBody>
      </p:sp>
      <p:sp>
        <p:nvSpPr>
          <p:cNvPr id="4" name="Slide Number Placeholder 3">
            <a:extLst>
              <a:ext uri="{FF2B5EF4-FFF2-40B4-BE49-F238E27FC236}">
                <a16:creationId xmlns:a16="http://schemas.microsoft.com/office/drawing/2014/main" id="{5362690B-980F-4524-BA27-109DA6A8AF7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4F65320-83A3-4613-B67C-E99E9DDCA5D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51CBF4-772D-405F-8F62-05C0B7D127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47523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Evaluating Comments Received For LB 255</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77 comments received overall: </a:t>
            </a:r>
          </a:p>
          <a:p>
            <a:pPr lvl="1">
              <a:buFont typeface="Arial" panose="020B0604020202020204" pitchFamily="34" charset="0"/>
              <a:buChar char="•"/>
            </a:pPr>
            <a:r>
              <a:rPr lang="en-US" dirty="0"/>
              <a:t>43 Must be satisfied</a:t>
            </a:r>
          </a:p>
          <a:p>
            <a:pPr lvl="2">
              <a:buFont typeface="Arial" panose="020B0604020202020204" pitchFamily="34" charset="0"/>
              <a:buChar char="•"/>
            </a:pPr>
            <a:r>
              <a:rPr lang="en-US" dirty="0"/>
              <a:t>30 Technical/General (as identified by commenter)</a:t>
            </a:r>
          </a:p>
          <a:p>
            <a:pPr lvl="2">
              <a:buFont typeface="Arial" panose="020B0604020202020204" pitchFamily="34" charset="0"/>
              <a:buChar char="•"/>
            </a:pPr>
            <a:r>
              <a:rPr lang="en-US" dirty="0"/>
              <a:t>13 Editorial (as identified by commenter)</a:t>
            </a:r>
          </a:p>
          <a:p>
            <a:pPr lvl="2">
              <a:buFont typeface="Arial" panose="020B0604020202020204" pitchFamily="34" charset="0"/>
              <a:buChar char="•"/>
            </a:pPr>
            <a:endParaRPr lang="en-US" dirty="0"/>
          </a:p>
          <a:p>
            <a:pPr lvl="1">
              <a:buFont typeface="Arial" panose="020B0604020202020204" pitchFamily="34" charset="0"/>
              <a:buChar char="•"/>
            </a:pPr>
            <a:r>
              <a:rPr lang="en-US" dirty="0"/>
              <a:t>34 non must be satisfied (approved vote)</a:t>
            </a:r>
          </a:p>
          <a:p>
            <a:pPr lvl="2">
              <a:buFont typeface="Arial" panose="020B0604020202020204" pitchFamily="34" charset="0"/>
              <a:buChar char="•"/>
            </a:pPr>
            <a:r>
              <a:rPr lang="en-US" dirty="0"/>
              <a:t>6 Technical/General</a:t>
            </a:r>
          </a:p>
          <a:p>
            <a:pPr lvl="2">
              <a:buFont typeface="Arial" panose="020B0604020202020204" pitchFamily="34" charset="0"/>
              <a:buChar char="•"/>
            </a:pPr>
            <a:r>
              <a:rPr lang="en-US" dirty="0"/>
              <a:t>28 Editorial</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977898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Evaluating Comments Received For LB 255 (con.)</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Technical and General MSB analysis </a:t>
            </a:r>
          </a:p>
          <a:p>
            <a:pPr lvl="1">
              <a:buFont typeface="Arial" panose="020B0604020202020204" pitchFamily="34" charset="0"/>
              <a:buChar char="•"/>
            </a:pPr>
            <a:r>
              <a:rPr lang="en-US" dirty="0"/>
              <a:t>43 Must be satisfied</a:t>
            </a:r>
          </a:p>
          <a:p>
            <a:pPr lvl="2">
              <a:buFont typeface="Arial" panose="020B0604020202020204" pitchFamily="34" charset="0"/>
              <a:buChar char="•"/>
            </a:pPr>
            <a:r>
              <a:rPr lang="en-US" dirty="0"/>
              <a:t>30 Technical/General (as identified by commenter)</a:t>
            </a:r>
          </a:p>
          <a:p>
            <a:pPr lvl="3">
              <a:buFont typeface="Arial" panose="020B0604020202020204" pitchFamily="34" charset="0"/>
              <a:buChar char="•"/>
            </a:pPr>
            <a:r>
              <a:rPr lang="en-US" dirty="0"/>
              <a:t>Youhan Kim (18 comments) – conditional agreement to bring back during the SA ballot</a:t>
            </a:r>
          </a:p>
          <a:p>
            <a:pPr lvl="3">
              <a:buFont typeface="Arial" panose="020B0604020202020204" pitchFamily="34" charset="0"/>
              <a:buChar char="•"/>
            </a:pPr>
            <a:r>
              <a:rPr lang="en-US" dirty="0"/>
              <a:t>Stephan Sand (10 comments) – LTF repetition (8) negotiation, PICS (2)</a:t>
            </a:r>
          </a:p>
          <a:p>
            <a:pPr lvl="3">
              <a:buFont typeface="Arial" panose="020B0604020202020204" pitchFamily="34" charset="0"/>
              <a:buChar char="•"/>
            </a:pPr>
            <a:r>
              <a:rPr lang="en-US" dirty="0"/>
              <a:t>Mark Hamilton (2 comments) – security state machine related (under investigation)</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04756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a:xfrm>
            <a:off x="914401" y="685801"/>
            <a:ext cx="10361084" cy="562001"/>
          </a:xfrm>
        </p:spPr>
        <p:txBody>
          <a:bodyPr/>
          <a:lstStyle/>
          <a:p>
            <a:r>
              <a:rPr lang="en-US" dirty="0"/>
              <a:t>Proposed way forward – Go for Conditional SA Ballot</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a:xfrm>
            <a:off x="914401" y="1412776"/>
            <a:ext cx="10361084" cy="4681639"/>
          </a:xfrm>
        </p:spPr>
        <p:txBody>
          <a:bodyPr/>
          <a:lstStyle/>
          <a:p>
            <a:pPr>
              <a:buFont typeface="Arial" panose="020B0604020202020204" pitchFamily="34" charset="0"/>
              <a:buChar char="•"/>
            </a:pPr>
            <a:r>
              <a:rPr lang="en-US" dirty="0"/>
              <a:t>All LB 255 comments must be resolved</a:t>
            </a:r>
          </a:p>
          <a:p>
            <a:pPr>
              <a:buFont typeface="Arial" panose="020B0604020202020204" pitchFamily="34" charset="0"/>
              <a:buChar char="•"/>
            </a:pPr>
            <a:r>
              <a:rPr lang="en-US" dirty="0"/>
              <a:t>Editorial comments (41):</a:t>
            </a:r>
          </a:p>
          <a:p>
            <a:pPr lvl="1">
              <a:buFont typeface="Arial" panose="020B0604020202020204" pitchFamily="34" charset="0"/>
              <a:buChar char="•"/>
            </a:pPr>
            <a:r>
              <a:rPr lang="en-US" dirty="0"/>
              <a:t>Have editor review and prepare resolutions to all 41 editorial comments</a:t>
            </a:r>
          </a:p>
          <a:p>
            <a:pPr lvl="1">
              <a:buFont typeface="Arial" panose="020B0604020202020204" pitchFamily="34" charset="0"/>
              <a:buChar char="•"/>
            </a:pPr>
            <a:endParaRPr lang="en-US" dirty="0"/>
          </a:p>
          <a:p>
            <a:pPr>
              <a:buFont typeface="Arial" panose="020B0604020202020204" pitchFamily="34" charset="0"/>
              <a:buChar char="•"/>
            </a:pPr>
            <a:r>
              <a:rPr lang="en-US" dirty="0"/>
              <a:t>Technical/General comments (36):</a:t>
            </a:r>
          </a:p>
          <a:p>
            <a:pPr lvl="1">
              <a:buFont typeface="Arial" panose="020B0604020202020204" pitchFamily="34" charset="0"/>
              <a:buChar char="•"/>
            </a:pPr>
            <a:r>
              <a:rPr lang="en-US" dirty="0"/>
              <a:t>Commenter may withdraw comment – Reject reason withdrawn</a:t>
            </a:r>
          </a:p>
          <a:p>
            <a:pPr lvl="1">
              <a:buFont typeface="Arial" panose="020B0604020202020204" pitchFamily="34" charset="0"/>
              <a:buChar char="•"/>
            </a:pPr>
            <a:r>
              <a:rPr lang="en-US" dirty="0"/>
              <a:t>Comment might be rejected on technical justification (where relevant)</a:t>
            </a:r>
          </a:p>
          <a:p>
            <a:pPr lvl="1">
              <a:buFont typeface="Arial" panose="020B0604020202020204" pitchFamily="34" charset="0"/>
              <a:buChar char="•"/>
            </a:pPr>
            <a:r>
              <a:rPr lang="en-US" dirty="0"/>
              <a:t>Comment might be rejected on basis of not being MSB – with the obligation to bring that during the SA ballot stage.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146739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2E86-DA0C-46CC-95E9-B56F3B5B5423}"/>
              </a:ext>
            </a:extLst>
          </p:cNvPr>
          <p:cNvSpPr>
            <a:spLocks noGrp="1"/>
          </p:cNvSpPr>
          <p:nvPr>
            <p:ph type="title"/>
          </p:nvPr>
        </p:nvSpPr>
        <p:spPr>
          <a:xfrm>
            <a:off x="914401" y="685801"/>
            <a:ext cx="10361084" cy="654967"/>
          </a:xfrm>
        </p:spPr>
        <p:txBody>
          <a:bodyPr/>
          <a:lstStyle/>
          <a:p>
            <a:r>
              <a:rPr lang="en-US" dirty="0"/>
              <a:t>Rapid Decision Making</a:t>
            </a:r>
          </a:p>
        </p:txBody>
      </p:sp>
      <p:sp>
        <p:nvSpPr>
          <p:cNvPr id="3" name="Content Placeholder 2">
            <a:extLst>
              <a:ext uri="{FF2B5EF4-FFF2-40B4-BE49-F238E27FC236}">
                <a16:creationId xmlns:a16="http://schemas.microsoft.com/office/drawing/2014/main" id="{72A611F9-3569-429E-92E3-0451EF2EDA84}"/>
              </a:ext>
            </a:extLst>
          </p:cNvPr>
          <p:cNvSpPr>
            <a:spLocks noGrp="1"/>
          </p:cNvSpPr>
          <p:nvPr>
            <p:ph idx="1"/>
          </p:nvPr>
        </p:nvSpPr>
        <p:spPr>
          <a:xfrm>
            <a:off x="914401" y="1420145"/>
            <a:ext cx="10361084" cy="4674270"/>
          </a:xfrm>
        </p:spPr>
        <p:txBody>
          <a:bodyPr/>
          <a:lstStyle/>
          <a:p>
            <a:pPr>
              <a:buFont typeface="Arial" panose="020B0604020202020204" pitchFamily="34" charset="0"/>
              <a:buChar char="•"/>
            </a:pPr>
            <a:r>
              <a:rPr lang="en-US" dirty="0"/>
              <a:t>To support the TG in addressing any comments coming during the recirculation of a clean draft or draft for conditional approval a rapid decision making process is provided</a:t>
            </a:r>
          </a:p>
          <a:p>
            <a:pPr>
              <a:buFont typeface="Arial" panose="020B0604020202020204" pitchFamily="34" charset="0"/>
              <a:buChar char="•"/>
            </a:pPr>
            <a:r>
              <a:rPr lang="en-US" dirty="0"/>
              <a:t>During rapid decision making the CRC (Comment Resolution Committee) review and motion resolutions to comments over regular telecons.</a:t>
            </a:r>
          </a:p>
        </p:txBody>
      </p:sp>
      <p:sp>
        <p:nvSpPr>
          <p:cNvPr id="4" name="Slide Number Placeholder 3">
            <a:extLst>
              <a:ext uri="{FF2B5EF4-FFF2-40B4-BE49-F238E27FC236}">
                <a16:creationId xmlns:a16="http://schemas.microsoft.com/office/drawing/2014/main" id="{75836BFC-603F-46F7-A0F0-808654D5CCF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0BCD6C5-9193-4DC2-A4C0-7F212A3417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E40021A-D2D1-4257-BF4A-5117132DEBB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2488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5256584" cy="2182041"/>
          </a:xfrm>
        </p:spPr>
        <p:txBody>
          <a:bodyPr/>
          <a:lstStyle/>
          <a:p>
            <a:pPr>
              <a:buFont typeface="Arial" panose="020B0604020202020204" pitchFamily="34" charset="0"/>
              <a:buChar char="•"/>
            </a:pPr>
            <a:r>
              <a:rPr lang="en-US" altLang="en-US" sz="2000" b="0" dirty="0"/>
              <a:t>Sep. 13</a:t>
            </a:r>
            <a:r>
              <a:rPr lang="en-US" altLang="en-US" sz="2000" b="0" baseline="30000" dirty="0"/>
              <a:t>th</a:t>
            </a:r>
            <a:r>
              <a:rPr lang="en-US" altLang="en-US" sz="2000" b="0" dirty="0"/>
              <a:t> 	Mon.	11:15 – 13:15 ET**</a:t>
            </a:r>
          </a:p>
          <a:p>
            <a:pPr>
              <a:buFont typeface="Arial" panose="020B0604020202020204" pitchFamily="34" charset="0"/>
              <a:buChar char="•"/>
            </a:pPr>
            <a:r>
              <a:rPr lang="en-US" altLang="en-US" sz="2000" b="0" dirty="0"/>
              <a:t>Sep. 14</a:t>
            </a:r>
            <a:r>
              <a:rPr lang="en-US" altLang="en-US" sz="2000" b="0" baseline="30000" dirty="0"/>
              <a:t>th</a:t>
            </a:r>
            <a:r>
              <a:rPr lang="en-US" altLang="en-US" sz="2000" b="0" dirty="0"/>
              <a:t> 	Tue.	13:30 – 15:30 ET**</a:t>
            </a:r>
          </a:p>
          <a:p>
            <a:pPr>
              <a:buFont typeface="Arial" panose="020B0604020202020204" pitchFamily="34" charset="0"/>
              <a:buChar char="•"/>
            </a:pPr>
            <a:r>
              <a:rPr lang="en-US" altLang="en-US" sz="2000" b="0" dirty="0"/>
              <a:t>Sep. 15</a:t>
            </a:r>
            <a:r>
              <a:rPr lang="en-US" altLang="en-US" sz="2000" b="0" baseline="30000" dirty="0"/>
              <a:t>th</a:t>
            </a:r>
            <a:r>
              <a:rPr lang="en-US" altLang="en-US" sz="2000" b="0" dirty="0"/>
              <a:t> 	Wed.	13:30 – 15:30 ET**</a:t>
            </a:r>
          </a:p>
          <a:p>
            <a:pPr>
              <a:buFont typeface="Arial" panose="020B0604020202020204" pitchFamily="34" charset="0"/>
              <a:buChar char="•"/>
            </a:pPr>
            <a:r>
              <a:rPr lang="en-US" altLang="en-US" sz="2000" b="0" dirty="0"/>
              <a:t>Sep. 16</a:t>
            </a:r>
            <a:r>
              <a:rPr lang="en-US" altLang="en-US" sz="2000" b="0" baseline="30000" dirty="0"/>
              <a:t>th</a:t>
            </a:r>
            <a:r>
              <a:rPr lang="en-US" altLang="en-US" sz="2000" b="0" dirty="0"/>
              <a:t> 	Thu.	13:30 – 15:30 ET**</a:t>
            </a:r>
          </a:p>
          <a:p>
            <a:pPr>
              <a:buFont typeface="Arial" panose="020B0604020202020204" pitchFamily="34" charset="0"/>
              <a:buChar char="•"/>
            </a:pPr>
            <a:r>
              <a:rPr lang="en-US" altLang="en-US" sz="2000" b="0" dirty="0"/>
              <a:t>Sep. 20</a:t>
            </a:r>
            <a:r>
              <a:rPr lang="en-US" altLang="en-US" sz="2000" b="0" baseline="30000" dirty="0"/>
              <a:t>th</a:t>
            </a:r>
            <a:r>
              <a:rPr lang="en-US" altLang="en-US" sz="2000" b="0" dirty="0"/>
              <a:t> 	Mon.	13:30 – 15:30 ET**</a:t>
            </a:r>
          </a:p>
          <a:p>
            <a:pPr>
              <a:buFont typeface="Arial" panose="020B0604020202020204" pitchFamily="34" charset="0"/>
              <a:buChar char="•"/>
            </a:pPr>
            <a:endParaRPr lang="en-US" altLang="en-US" sz="2000" b="0" dirty="0"/>
          </a:p>
          <a:p>
            <a:pPr marL="0" indent="0"/>
            <a:endParaRPr lang="en-US" altLang="en-US" sz="20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
        <p:nvSpPr>
          <p:cNvPr id="8" name="Content Placeholder 2">
            <a:extLst>
              <a:ext uri="{FF2B5EF4-FFF2-40B4-BE49-F238E27FC236}">
                <a16:creationId xmlns:a16="http://schemas.microsoft.com/office/drawing/2014/main" id="{33217F85-846F-4175-9BAC-383D220A4E20}"/>
              </a:ext>
            </a:extLst>
          </p:cNvPr>
          <p:cNvSpPr txBox="1">
            <a:spLocks/>
          </p:cNvSpPr>
          <p:nvPr/>
        </p:nvSpPr>
        <p:spPr bwMode="auto">
          <a:xfrm>
            <a:off x="5879976" y="1751014"/>
            <a:ext cx="5256584"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Sep. 23</a:t>
            </a:r>
            <a:r>
              <a:rPr lang="en-US" altLang="en-US" sz="2000" b="0" kern="0" baseline="30000" dirty="0"/>
              <a:t>rd</a:t>
            </a:r>
            <a:r>
              <a:rPr lang="en-US" altLang="en-US" sz="2000" b="0" kern="0" dirty="0"/>
              <a:t> 	Thu.	12:00 – 14:00 ET *</a:t>
            </a:r>
          </a:p>
          <a:p>
            <a:pPr>
              <a:buFont typeface="Arial" panose="020B0604020202020204" pitchFamily="34" charset="0"/>
              <a:buChar char="•"/>
            </a:pPr>
            <a:r>
              <a:rPr lang="en-US" altLang="en-US" sz="2000" b="0" kern="0" dirty="0"/>
              <a:t>Sep. 28</a:t>
            </a:r>
            <a:r>
              <a:rPr lang="en-US" altLang="en-US" sz="2000" b="0" kern="0" baseline="30000" dirty="0"/>
              <a:t>th</a:t>
            </a:r>
            <a:r>
              <a:rPr lang="en-US" altLang="en-US" sz="2000" b="0" kern="0" dirty="0"/>
              <a:t> 	Tue. 	13:00 – 15:00 ET *</a:t>
            </a:r>
          </a:p>
          <a:p>
            <a:pPr>
              <a:buFont typeface="Arial" panose="020B0604020202020204" pitchFamily="34" charset="0"/>
              <a:buChar char="•"/>
            </a:pPr>
            <a:r>
              <a:rPr lang="en-US" altLang="en-US" sz="2000" b="0" kern="0" dirty="0"/>
              <a:t>Sep. 29</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Sep. 30</a:t>
            </a:r>
            <a:r>
              <a:rPr lang="en-US" altLang="en-US" sz="2000" b="0" kern="0" baseline="30000" dirty="0"/>
              <a:t>th</a:t>
            </a:r>
            <a:r>
              <a:rPr lang="en-US" altLang="en-US" sz="2000" b="0" kern="0" dirty="0"/>
              <a:t> 	Thu.	12:00 – 14:00 ET *</a:t>
            </a:r>
          </a:p>
        </p:txBody>
      </p:sp>
      <p:sp>
        <p:nvSpPr>
          <p:cNvPr id="9" name="TextBox 8">
            <a:extLst>
              <a:ext uri="{FF2B5EF4-FFF2-40B4-BE49-F238E27FC236}">
                <a16:creationId xmlns:a16="http://schemas.microsoft.com/office/drawing/2014/main" id="{994BF819-A3A8-4B22-A8BB-E95BCB5B49BB}"/>
              </a:ext>
            </a:extLst>
          </p:cNvPr>
          <p:cNvSpPr txBox="1"/>
          <p:nvPr/>
        </p:nvSpPr>
        <p:spPr>
          <a:xfrm>
            <a:off x="869621" y="4515217"/>
            <a:ext cx="10694384" cy="984885"/>
          </a:xfrm>
          <a:prstGeom prst="rect">
            <a:avLst/>
          </a:prstGeom>
          <a:noFill/>
        </p:spPr>
        <p:txBody>
          <a:bodyPr wrap="square" rtlCol="0">
            <a:spAutoFit/>
          </a:bodyPr>
          <a:lstStyle/>
          <a:p>
            <a:pPr marL="0" indent="0"/>
            <a:r>
              <a:rPr lang="en-US" altLang="en-US" sz="1400" b="0" dirty="0">
                <a:solidFill>
                  <a:schemeClr val="tx1"/>
                </a:solidFill>
              </a:rPr>
              <a:t>** - </a:t>
            </a:r>
            <a:r>
              <a:rPr lang="en-US" altLang="en-US" sz="1400" b="0" dirty="0" err="1">
                <a:solidFill>
                  <a:schemeClr val="tx1"/>
                </a:solidFill>
              </a:rPr>
              <a:t>TGaz</a:t>
            </a:r>
            <a:r>
              <a:rPr lang="en-US" altLang="en-US" sz="1400" b="0" dirty="0">
                <a:solidFill>
                  <a:schemeClr val="tx1"/>
                </a:solidFill>
              </a:rPr>
              <a:t> meeting scheduled during IEEE week (refer to WG agenda document</a:t>
            </a:r>
          </a:p>
          <a:p>
            <a:pPr marL="0" indent="0"/>
            <a:r>
              <a:rPr lang="en-US" altLang="en-US" sz="1400" b="0">
                <a:solidFill>
                  <a:schemeClr val="tx1"/>
                </a:solidFill>
              </a:rPr>
              <a:t>* - </a:t>
            </a:r>
            <a:r>
              <a:rPr lang="en-US" altLang="en-US" sz="1400" b="0" dirty="0">
                <a:solidFill>
                  <a:schemeClr val="tx1"/>
                </a:solidFill>
              </a:rPr>
              <a:t>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endParaRPr lang="en-US" sz="1400" dirty="0">
              <a:solidFill>
                <a:schemeClr val="tx1"/>
              </a:solidFill>
            </a:endParaRPr>
          </a:p>
        </p:txBody>
      </p:sp>
    </p:spTree>
    <p:extLst>
      <p:ext uri="{BB962C8B-B14F-4D97-AF65-F5344CB8AC3E}">
        <p14:creationId xmlns:p14="http://schemas.microsoft.com/office/powerpoint/2010/main" val="25193660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020907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214346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120265</TotalTime>
  <Words>8399</Words>
  <Application>Microsoft Office PowerPoint</Application>
  <PresentationFormat>Widescreen</PresentationFormat>
  <Paragraphs>1608</Paragraphs>
  <Slides>92</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0"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Submission List for the July 19th meeting</vt:lpstr>
      <vt:lpstr>PowerPoint Presentation</vt:lpstr>
      <vt:lpstr>Recirculation Ballot</vt:lpstr>
      <vt:lpstr>July Progress and Targets Towards the Sep. Meeting</vt:lpstr>
      <vt:lpstr>July Progress and Targets Towards the Sep. Meeting</vt:lpstr>
      <vt:lpstr>Timeline – TG progress update past the July meeting</vt:lpstr>
      <vt:lpstr>Scheduled telecons</vt:lpstr>
      <vt:lpstr>Submission pipeline</vt:lpstr>
      <vt:lpstr>PowerPoint Presentation</vt:lpstr>
      <vt:lpstr>PowerPoint Presentation</vt:lpstr>
      <vt:lpstr>TGaz Sep. 1st Telecon - Agenda</vt:lpstr>
      <vt:lpstr>Timeline – TG progress update past the July meeting</vt:lpstr>
      <vt:lpstr>LB255 Status</vt:lpstr>
      <vt:lpstr>What’s Next </vt:lpstr>
      <vt:lpstr>Scheduled telecons</vt:lpstr>
      <vt:lpstr>PowerPoint Presentation</vt:lpstr>
      <vt:lpstr>PowerPoint Presentation</vt:lpstr>
      <vt:lpstr>TGaz Sep. 9th Telecon - Agenda</vt:lpstr>
      <vt:lpstr>Letter/Recirc Ballot #255 - Summary</vt:lpstr>
      <vt:lpstr>PowerPoint Presentation</vt:lpstr>
      <vt:lpstr>Timeline – TG progress update past LB 255 closing</vt:lpstr>
      <vt:lpstr>SA Ballot Stage</vt:lpstr>
      <vt:lpstr>Evaluating Comments Received For LB 255</vt:lpstr>
      <vt:lpstr>Evaluating Comments Received For LB 255 (con.)</vt:lpstr>
      <vt:lpstr>Proposed way forward – Go for Conditional SA Ballot</vt:lpstr>
      <vt:lpstr>Rapid Decision Making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2021-09-09T15:21:44Z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