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2"/>
  </p:notesMasterIdLst>
  <p:handoutMasterIdLst>
    <p:handoutMasterId r:id="rId83"/>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2395" r:id="rId55"/>
    <p:sldId id="2397" r:id="rId56"/>
    <p:sldId id="859" r:id="rId57"/>
    <p:sldId id="868" r:id="rId58"/>
    <p:sldId id="887" r:id="rId59"/>
    <p:sldId id="723" r:id="rId60"/>
    <p:sldId id="884" r:id="rId61"/>
    <p:sldId id="2396" r:id="rId62"/>
    <p:sldId id="705" r:id="rId63"/>
    <p:sldId id="706" r:id="rId64"/>
    <p:sldId id="998" r:id="rId65"/>
    <p:sldId id="2399" r:id="rId66"/>
    <p:sldId id="2398" r:id="rId67"/>
    <p:sldId id="2400" r:id="rId68"/>
    <p:sldId id="1002" r:id="rId69"/>
    <p:sldId id="1003" r:id="rId70"/>
    <p:sldId id="1004" r:id="rId71"/>
    <p:sldId id="315" r:id="rId72"/>
    <p:sldId id="312" r:id="rId73"/>
    <p:sldId id="318" r:id="rId74"/>
    <p:sldId id="472" r:id="rId75"/>
    <p:sldId id="473" r:id="rId76"/>
    <p:sldId id="474" r:id="rId77"/>
    <p:sldId id="480" r:id="rId78"/>
    <p:sldId id="259" r:id="rId79"/>
    <p:sldId id="260" r:id="rId80"/>
    <p:sldId id="261" r:id="rId8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2395"/>
            <p14:sldId id="2397"/>
            <p14:sldId id="859"/>
            <p14:sldId id="868"/>
            <p14:sldId id="887"/>
            <p14:sldId id="723"/>
            <p14:sldId id="884"/>
            <p14:sldId id="2396"/>
            <p14:sldId id="705"/>
            <p14:sldId id="706"/>
          </p14:sldIdLst>
        </p14:section>
        <p14:section name="Sep. 1st Telecon" id="{8A2A45BB-65FE-4D90-9BE1-560818F37AE6}">
          <p14:sldIdLst>
            <p14:sldId id="998"/>
            <p14:sldId id="2399"/>
            <p14:sldId id="2398"/>
            <p14:sldId id="2400"/>
            <p14:sldId id="1002"/>
            <p14:sldId id="1003"/>
            <p14:sldId id="100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D99B1D-8645-4E38-9CBC-4A08531DC3DB}" v="5" dt="2021-08-31T17:15:51.52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varScale="1">
        <p:scale>
          <a:sx n="124" d="100"/>
          <a:sy n="124" d="100"/>
        </p:scale>
        <p:origin x="126" y="35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89"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88"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EB2BF0F-39FB-4AFF-A408-1C29E9B61C9A}"/>
    <pc:docChg chg="modSld modMainMaster">
      <pc:chgData name="Segev, Jonathan" userId="7c67a1b0-8725-4553-8055-0888dbcaef94" providerId="ADAL" clId="{BEB2BF0F-39FB-4AFF-A408-1C29E9B61C9A}" dt="2021-07-19T19:54:28.788" v="34" actId="20577"/>
      <pc:docMkLst>
        <pc:docMk/>
      </pc:docMkLst>
      <pc:sldChg chg="modSp mod">
        <pc:chgData name="Segev, Jonathan" userId="7c67a1b0-8725-4553-8055-0888dbcaef94" providerId="ADAL" clId="{BEB2BF0F-39FB-4AFF-A408-1C29E9B61C9A}" dt="2021-07-19T19:54:28.788" v="34" actId="20577"/>
        <pc:sldMkLst>
          <pc:docMk/>
          <pc:sldMk cId="1767749051" sldId="859"/>
        </pc:sldMkLst>
        <pc:spChg chg="mod">
          <ac:chgData name="Segev, Jonathan" userId="7c67a1b0-8725-4553-8055-0888dbcaef94" providerId="ADAL" clId="{BEB2BF0F-39FB-4AFF-A408-1C29E9B61C9A}" dt="2021-07-19T19:54:28.788" v="34" actId="20577"/>
          <ac:spMkLst>
            <pc:docMk/>
            <pc:sldMk cId="1767749051" sldId="859"/>
            <ac:spMk id="3" creationId="{0936EB8A-55A4-4B19-9900-20A33331A794}"/>
          </ac:spMkLst>
        </pc:spChg>
      </pc:sldChg>
      <pc:sldMasterChg chg="modSp mod">
        <pc:chgData name="Segev, Jonathan" userId="7c67a1b0-8725-4553-8055-0888dbcaef94" providerId="ADAL" clId="{BEB2BF0F-39FB-4AFF-A408-1C29E9B61C9A}" dt="2021-07-19T19:53:42.710" v="1" actId="20577"/>
        <pc:sldMasterMkLst>
          <pc:docMk/>
          <pc:sldMasterMk cId="0" sldId="2147483648"/>
        </pc:sldMasterMkLst>
        <pc:spChg chg="mod">
          <ac:chgData name="Segev, Jonathan" userId="7c67a1b0-8725-4553-8055-0888dbcaef94" providerId="ADAL" clId="{BEB2BF0F-39FB-4AFF-A408-1C29E9B61C9A}" dt="2021-07-19T19:53:42.710" v="1" actId="20577"/>
          <ac:spMkLst>
            <pc:docMk/>
            <pc:sldMasterMk cId="0" sldId="2147483648"/>
            <ac:spMk id="10" creationId="{00000000-0000-0000-0000-000000000000}"/>
          </ac:spMkLst>
        </pc:spChg>
      </pc:sldMasterChg>
    </pc:docChg>
  </pc:docChgLst>
  <pc:docChgLst>
    <pc:chgData name="Segev, Jonathan" userId="7c67a1b0-8725-4553-8055-0888dbcaef94" providerId="ADAL" clId="{95D99B1D-8645-4E38-9CBC-4A08531DC3DB}"/>
    <pc:docChg chg="undo custSel addSld modSld modMainMaster addSection modSection">
      <pc:chgData name="Segev, Jonathan" userId="7c67a1b0-8725-4553-8055-0888dbcaef94" providerId="ADAL" clId="{95D99B1D-8645-4E38-9CBC-4A08531DC3DB}" dt="2021-08-31T18:36:54.679" v="960" actId="20577"/>
      <pc:docMkLst>
        <pc:docMk/>
      </pc:docMkLst>
      <pc:sldChg chg="modSp mod">
        <pc:chgData name="Segev, Jonathan" userId="7c67a1b0-8725-4553-8055-0888dbcaef94" providerId="ADAL" clId="{95D99B1D-8645-4E38-9CBC-4A08531DC3DB}" dt="2021-08-30T23:01:45.759" v="5" actId="20577"/>
        <pc:sldMkLst>
          <pc:docMk/>
          <pc:sldMk cId="0" sldId="256"/>
        </pc:sldMkLst>
        <pc:spChg chg="mod">
          <ac:chgData name="Segev, Jonathan" userId="7c67a1b0-8725-4553-8055-0888dbcaef94" providerId="ADAL" clId="{95D99B1D-8645-4E38-9CBC-4A08531DC3DB}" dt="2021-08-30T23:01:45.759" v="5" actId="20577"/>
          <ac:spMkLst>
            <pc:docMk/>
            <pc:sldMk cId="0" sldId="256"/>
            <ac:spMk id="3074" creationId="{00000000-0000-0000-0000-000000000000}"/>
          </ac:spMkLst>
        </pc:spChg>
      </pc:sldChg>
      <pc:sldChg chg="modSp add mod">
        <pc:chgData name="Segev, Jonathan" userId="7c67a1b0-8725-4553-8055-0888dbcaef94" providerId="ADAL" clId="{95D99B1D-8645-4E38-9CBC-4A08531DC3DB}" dt="2021-08-31T00:37:27.404" v="595" actId="20577"/>
        <pc:sldMkLst>
          <pc:docMk/>
          <pc:sldMk cId="2148949202" sldId="998"/>
        </pc:sldMkLst>
        <pc:spChg chg="mod">
          <ac:chgData name="Segev, Jonathan" userId="7c67a1b0-8725-4553-8055-0888dbcaef94" providerId="ADAL" clId="{95D99B1D-8645-4E38-9CBC-4A08531DC3DB}" dt="2021-08-30T23:04:13.722" v="27" actId="6549"/>
          <ac:spMkLst>
            <pc:docMk/>
            <pc:sldMk cId="2148949202" sldId="998"/>
            <ac:spMk id="2" creationId="{00000000-0000-0000-0000-000000000000}"/>
          </ac:spMkLst>
        </pc:spChg>
        <pc:spChg chg="mod">
          <ac:chgData name="Segev, Jonathan" userId="7c67a1b0-8725-4553-8055-0888dbcaef94" providerId="ADAL" clId="{95D99B1D-8645-4E38-9CBC-4A08531DC3DB}" dt="2021-08-31T00:37:27.404" v="595" actId="20577"/>
          <ac:spMkLst>
            <pc:docMk/>
            <pc:sldMk cId="2148949202" sldId="998"/>
            <ac:spMk id="3" creationId="{00000000-0000-0000-0000-000000000000}"/>
          </ac:spMkLst>
        </pc:spChg>
      </pc:sldChg>
      <pc:sldChg chg="modSp add mod">
        <pc:chgData name="Segev, Jonathan" userId="7c67a1b0-8725-4553-8055-0888dbcaef94" providerId="ADAL" clId="{95D99B1D-8645-4E38-9CBC-4A08531DC3DB}" dt="2021-08-31T00:38:59.206" v="677" actId="20577"/>
        <pc:sldMkLst>
          <pc:docMk/>
          <pc:sldMk cId="1260965508" sldId="1002"/>
        </pc:sldMkLst>
        <pc:spChg chg="mod">
          <ac:chgData name="Segev, Jonathan" userId="7c67a1b0-8725-4553-8055-0888dbcaef94" providerId="ADAL" clId="{95D99B1D-8645-4E38-9CBC-4A08531DC3DB}" dt="2021-08-31T00:38:59.206" v="677" actId="20577"/>
          <ac:spMkLst>
            <pc:docMk/>
            <pc:sldMk cId="1260965508" sldId="1002"/>
            <ac:spMk id="3" creationId="{F30A83CA-58D9-452A-AACC-13EE929DB1E6}"/>
          </ac:spMkLst>
        </pc:spChg>
      </pc:sldChg>
      <pc:sldChg chg="add">
        <pc:chgData name="Segev, Jonathan" userId="7c67a1b0-8725-4553-8055-0888dbcaef94" providerId="ADAL" clId="{95D99B1D-8645-4E38-9CBC-4A08531DC3DB}" dt="2021-08-30T23:04:03.620" v="13"/>
        <pc:sldMkLst>
          <pc:docMk/>
          <pc:sldMk cId="2071330718" sldId="1003"/>
        </pc:sldMkLst>
      </pc:sldChg>
      <pc:sldChg chg="add">
        <pc:chgData name="Segev, Jonathan" userId="7c67a1b0-8725-4553-8055-0888dbcaef94" providerId="ADAL" clId="{95D99B1D-8645-4E38-9CBC-4A08531DC3DB}" dt="2021-08-30T23:04:03.620" v="13"/>
        <pc:sldMkLst>
          <pc:docMk/>
          <pc:sldMk cId="2900607985" sldId="1004"/>
        </pc:sldMkLst>
      </pc:sldChg>
      <pc:sldChg chg="modSp new mod">
        <pc:chgData name="Segev, Jonathan" userId="7c67a1b0-8725-4553-8055-0888dbcaef94" providerId="ADAL" clId="{95D99B1D-8645-4E38-9CBC-4A08531DC3DB}" dt="2021-08-31T00:35:34.460" v="563" actId="14"/>
        <pc:sldMkLst>
          <pc:docMk/>
          <pc:sldMk cId="3089975892" sldId="2398"/>
        </pc:sldMkLst>
        <pc:spChg chg="mod">
          <ac:chgData name="Segev, Jonathan" userId="7c67a1b0-8725-4553-8055-0888dbcaef94" providerId="ADAL" clId="{95D99B1D-8645-4E38-9CBC-4A08531DC3DB}" dt="2021-08-30T23:08:51.101" v="170" actId="20577"/>
          <ac:spMkLst>
            <pc:docMk/>
            <pc:sldMk cId="3089975892" sldId="2398"/>
            <ac:spMk id="2" creationId="{EEAC80D5-7CFF-4B62-98D5-9DC5EBE99966}"/>
          </ac:spMkLst>
        </pc:spChg>
        <pc:spChg chg="mod">
          <ac:chgData name="Segev, Jonathan" userId="7c67a1b0-8725-4553-8055-0888dbcaef94" providerId="ADAL" clId="{95D99B1D-8645-4E38-9CBC-4A08531DC3DB}" dt="2021-08-31T00:35:34.460" v="563" actId="14"/>
          <ac:spMkLst>
            <pc:docMk/>
            <pc:sldMk cId="3089975892" sldId="2398"/>
            <ac:spMk id="3" creationId="{6E18503E-0A44-41E5-9ECC-BB9AA09BA977}"/>
          </ac:spMkLst>
        </pc:spChg>
      </pc:sldChg>
      <pc:sldChg chg="add">
        <pc:chgData name="Segev, Jonathan" userId="7c67a1b0-8725-4553-8055-0888dbcaef94" providerId="ADAL" clId="{95D99B1D-8645-4E38-9CBC-4A08531DC3DB}" dt="2021-08-31T00:37:12.998" v="572"/>
        <pc:sldMkLst>
          <pc:docMk/>
          <pc:sldMk cId="2963749832" sldId="2399"/>
        </pc:sldMkLst>
      </pc:sldChg>
      <pc:sldChg chg="modSp new mod">
        <pc:chgData name="Segev, Jonathan" userId="7c67a1b0-8725-4553-8055-0888dbcaef94" providerId="ADAL" clId="{95D99B1D-8645-4E38-9CBC-4A08531DC3DB}" dt="2021-08-31T18:36:54.679" v="960" actId="20577"/>
        <pc:sldMkLst>
          <pc:docMk/>
          <pc:sldMk cId="2281050116" sldId="2400"/>
        </pc:sldMkLst>
        <pc:spChg chg="mod">
          <ac:chgData name="Segev, Jonathan" userId="7c67a1b0-8725-4553-8055-0888dbcaef94" providerId="ADAL" clId="{95D99B1D-8645-4E38-9CBC-4A08531DC3DB}" dt="2021-08-31T17:54:15.440" v="693" actId="20577"/>
          <ac:spMkLst>
            <pc:docMk/>
            <pc:sldMk cId="2281050116" sldId="2400"/>
            <ac:spMk id="2" creationId="{C2123AE1-C0EC-4FA7-872A-4BFB9E159382}"/>
          </ac:spMkLst>
        </pc:spChg>
        <pc:spChg chg="mod">
          <ac:chgData name="Segev, Jonathan" userId="7c67a1b0-8725-4553-8055-0888dbcaef94" providerId="ADAL" clId="{95D99B1D-8645-4E38-9CBC-4A08531DC3DB}" dt="2021-08-31T18:36:54.679" v="960" actId="20577"/>
          <ac:spMkLst>
            <pc:docMk/>
            <pc:sldMk cId="2281050116" sldId="2400"/>
            <ac:spMk id="3" creationId="{740F3075-7AC6-45B7-A843-B2FD4DAFB7E6}"/>
          </ac:spMkLst>
        </pc:spChg>
      </pc:sldChg>
      <pc:sldMasterChg chg="addSp delSp modSp mod">
        <pc:chgData name="Segev, Jonathan" userId="7c67a1b0-8725-4553-8055-0888dbcaef94" providerId="ADAL" clId="{95D99B1D-8645-4E38-9CBC-4A08531DC3DB}" dt="2021-08-30T23:02:05.155" v="10" actId="20577"/>
        <pc:sldMasterMkLst>
          <pc:docMk/>
          <pc:sldMasterMk cId="0" sldId="2147483648"/>
        </pc:sldMasterMkLst>
        <pc:spChg chg="add del mod">
          <ac:chgData name="Segev, Jonathan" userId="7c67a1b0-8725-4553-8055-0888dbcaef94" providerId="ADAL" clId="{95D99B1D-8645-4E38-9CBC-4A08531DC3DB}" dt="2021-08-30T23:02:05.155" v="1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14664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613210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27167122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www.ieee802.org/11/LetterBallots/LB255az/LB255_instructions.html" TargetMode="External"/><Relationship Id="rId2" Type="http://schemas.openxmlformats.org/officeDocument/2006/relationships/hyperlink" Target="https://grouper.ieee.org/groups/802/11/private/Draft_Standards/11az/index.html"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2021-08-30</a:t>
            </a:r>
          </a:p>
        </p:txBody>
      </p:sp>
      <p:sp>
        <p:nvSpPr>
          <p:cNvPr id="6" name="Date Placeholder 3"/>
          <p:cNvSpPr>
            <a:spLocks noGrp="1"/>
          </p:cNvSpPr>
          <p:nvPr>
            <p:ph type="dt" idx="10"/>
          </p:nvPr>
        </p:nvSpPr>
        <p:spPr/>
        <p:txBody>
          <a:bodyPr/>
          <a:lstStyle/>
          <a:p>
            <a:r>
              <a:rPr lang="en-US"/>
              <a:t>Sep.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Sep.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8234854"/>
              </p:ext>
            </p:extLst>
          </p:nvPr>
        </p:nvGraphicFramePr>
        <p:xfrm>
          <a:off x="335361" y="1260086"/>
          <a:ext cx="11039608" cy="2804016"/>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11-21-1187</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20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Review of LB253 status (Roy – 5min)</a:t>
            </a:r>
          </a:p>
          <a:p>
            <a:pPr algn="just">
              <a:spcBef>
                <a:spcPct val="20000"/>
              </a:spcBef>
              <a:buFontTx/>
              <a:buChar char="•"/>
            </a:pPr>
            <a:r>
              <a:rPr lang="en-US" sz="1600" b="0" dirty="0"/>
              <a:t>Submission review: (1/2hr) </a:t>
            </a:r>
          </a:p>
          <a:p>
            <a:pPr lvl="1" algn="just">
              <a:spcBef>
                <a:spcPct val="20000"/>
              </a:spcBef>
              <a:buFontTx/>
              <a:buChar char="•"/>
            </a:pPr>
            <a:r>
              <a:rPr lang="en-US" sz="1200" dirty="0"/>
              <a:t>11-21-1108 LB253 Phase shift TOA feedback CR (2) – Erik </a:t>
            </a:r>
          </a:p>
          <a:p>
            <a:pPr lvl="1" algn="just">
              <a:spcBef>
                <a:spcPct val="20000"/>
              </a:spcBef>
              <a:buFontTx/>
              <a:buChar char="•"/>
            </a:pPr>
            <a:r>
              <a:rPr lang="en-US" sz="1200" dirty="0"/>
              <a:t>11-21-1160 CR for Misc. CIDs part 2 (1)</a:t>
            </a:r>
            <a:endParaRPr lang="en-US" sz="1200" b="0" dirty="0"/>
          </a:p>
          <a:p>
            <a:pPr algn="just">
              <a:spcBef>
                <a:spcPct val="20000"/>
              </a:spcBef>
              <a:buFontTx/>
              <a:buChar char="•"/>
            </a:pPr>
            <a:r>
              <a:rPr lang="en-US" sz="1600" b="0" dirty="0"/>
              <a:t>Consider LB253 CR comple1tion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49489754"/>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1925690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29F8-E3C2-4D83-AC8E-37E8099F6F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9385B7-5955-4F32-87F5-0532859A7B0F}"/>
              </a:ext>
            </a:extLst>
          </p:cNvPr>
          <p:cNvSpPr>
            <a:spLocks noGrp="1"/>
          </p:cNvSpPr>
          <p:nvPr>
            <p:ph idx="1"/>
          </p:nvPr>
        </p:nvSpPr>
        <p:spPr/>
        <p:txBody>
          <a:bodyPr/>
          <a:lstStyle/>
          <a:p>
            <a:pPr algn="ctr"/>
            <a:r>
              <a:rPr lang="en-US" dirty="0"/>
              <a:t>At recess until 14:45 ET</a:t>
            </a:r>
          </a:p>
        </p:txBody>
      </p:sp>
      <p:sp>
        <p:nvSpPr>
          <p:cNvPr id="4" name="Slide Number Placeholder 3">
            <a:extLst>
              <a:ext uri="{FF2B5EF4-FFF2-40B4-BE49-F238E27FC236}">
                <a16:creationId xmlns:a16="http://schemas.microsoft.com/office/drawing/2014/main" id="{C6E17AA4-A8C7-42E3-809A-5A622B75F12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13B77BD-D161-4164-AE20-7AA86B72B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AB8DB62-6921-4EA2-BB58-00826CE9AA8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914530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a:t>results in 11-21-771</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119 Technical, 2 General and  192 Editorial comments by that completing response to LB253 recirculation ballot initiated out of the July meeting.</a:t>
            </a:r>
          </a:p>
          <a:p>
            <a:pPr lvl="1">
              <a:buFont typeface="Arial" panose="020B0604020202020204" pitchFamily="34" charset="0"/>
              <a:buChar char="•"/>
            </a:pPr>
            <a:r>
              <a:rPr lang="en-US" dirty="0"/>
              <a:t>TG passed a motion to instruct the </a:t>
            </a:r>
            <a:r>
              <a:rPr lang="en-US" dirty="0" err="1"/>
              <a:t>TGaz</a:t>
            </a:r>
            <a:r>
              <a:rPr lang="en-US" dirty="0"/>
              <a:t> editor to prepare </a:t>
            </a:r>
            <a:r>
              <a:rPr lang="en-CA" dirty="0"/>
              <a:t>D4.0 and initiate a 15-day WG Recirculation Ballot.</a:t>
            </a:r>
          </a:p>
          <a:p>
            <a:pPr lvl="1">
              <a:buFont typeface="Arial" panose="020B0604020202020204" pitchFamily="34" charset="0"/>
              <a:buChar char="•"/>
            </a:pPr>
            <a:r>
              <a:rPr lang="en-US" dirty="0"/>
              <a:t>Completed and approved changes in response to MDR.</a:t>
            </a:r>
          </a:p>
          <a:p>
            <a:pPr lvl="1">
              <a:buFont typeface="Arial" panose="020B0604020202020204" pitchFamily="34" charset="0"/>
              <a:buChar char="•"/>
            </a:pPr>
            <a:r>
              <a:rPr lang="en-US" dirty="0"/>
              <a:t>Published a new draft ,P802.11az D3.2.</a:t>
            </a:r>
          </a:p>
          <a:p>
            <a:pPr lvl="1">
              <a:buFont typeface="Arial" panose="020B0604020202020204" pitchFamily="34" charset="0"/>
              <a:buChar char="•"/>
            </a:pPr>
            <a:r>
              <a:rPr lang="en-US" dirty="0"/>
              <a:t>The TG considered its timelines without change and is maintain its current timeline.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Targets toward September:</a:t>
            </a:r>
          </a:p>
          <a:p>
            <a:pPr lvl="1">
              <a:buFont typeface="Arial" panose="020B0604020202020204" pitchFamily="34" charset="0"/>
              <a:buChar char="•"/>
            </a:pPr>
            <a:r>
              <a:rPr lang="en-US" dirty="0"/>
              <a:t>Execute next recirculation ballot, pending WG approval.</a:t>
            </a:r>
          </a:p>
          <a:p>
            <a:pPr lvl="1">
              <a:buFont typeface="Arial" panose="020B0604020202020204" pitchFamily="34" charset="0"/>
              <a:buChar char="•"/>
            </a:pPr>
            <a:r>
              <a:rPr lang="en-US" dirty="0"/>
              <a:t>Start comment resolution received on P802.11az D4.0.</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47916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16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Sep. 		1, 8			Wed. 13:00 – 15:00 ET</a:t>
            </a:r>
          </a:p>
          <a:p>
            <a:pPr>
              <a:buFont typeface="Arial" panose="020B0604020202020204" pitchFamily="34" charset="0"/>
              <a:buChar char="•"/>
            </a:pPr>
            <a:r>
              <a:rPr lang="en-US" altLang="en-US" sz="2000" b="0" dirty="0"/>
              <a:t>As needed on at least 10-day notice.</a:t>
            </a:r>
          </a:p>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5187539"/>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137152">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381136098"/>
                  </a:ext>
                </a:extLst>
              </a:tr>
              <a:tr h="0">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2923101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TGaz</a:t>
            </a:r>
            <a:r>
              <a:rPr lang="en-US" altLang="en-US" dirty="0">
                <a:solidFill>
                  <a:schemeClr val="tx2"/>
                </a:solidFill>
              </a:rPr>
              <a:t> Sep. 1</a:t>
            </a:r>
            <a:r>
              <a:rPr lang="en-US" altLang="en-US" baseline="30000" dirty="0">
                <a:solidFill>
                  <a:schemeClr val="tx2"/>
                </a:solidFill>
              </a:rPr>
              <a:t>st</a:t>
            </a:r>
            <a:r>
              <a:rPr lang="en-US" altLang="en-US" dirty="0">
                <a:solidFill>
                  <a:schemeClr val="tx2"/>
                </a:solidFill>
              </a:rPr>
              <a:t> Telecon - Agenda</a:t>
            </a:r>
            <a:endParaRPr lang="en-US" dirty="0"/>
          </a:p>
        </p:txBody>
      </p:sp>
      <p:sp>
        <p:nvSpPr>
          <p:cNvPr id="3" name="Content Placeholder 2"/>
          <p:cNvSpPr>
            <a:spLocks noGrp="1"/>
          </p:cNvSpPr>
          <p:nvPr>
            <p:ph idx="1"/>
          </p:nvPr>
        </p:nvSpPr>
        <p:spPr>
          <a:xfrm>
            <a:off x="442315" y="1413896"/>
            <a:ext cx="11305256" cy="5061518"/>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Agenda setting (5min)</a:t>
            </a:r>
          </a:p>
          <a:p>
            <a:pPr algn="just">
              <a:spcBef>
                <a:spcPct val="20000"/>
              </a:spcBef>
              <a:buFontTx/>
              <a:buChar char="•"/>
            </a:pPr>
            <a:r>
              <a:rPr lang="en-US" sz="1600" b="0" dirty="0"/>
              <a:t>Recap of TG timelines.</a:t>
            </a:r>
          </a:p>
          <a:p>
            <a:pPr algn="just">
              <a:spcBef>
                <a:spcPct val="20000"/>
              </a:spcBef>
              <a:buFontTx/>
              <a:buChar char="•"/>
            </a:pPr>
            <a:r>
              <a:rPr lang="en-US" sz="1600" b="0" dirty="0"/>
              <a:t>Review LB 255 status and process going forward towards SA Ballot – what to expect</a:t>
            </a:r>
            <a:endParaRPr lang="en-US" sz="1600" dirty="0"/>
          </a:p>
          <a:p>
            <a:pPr algn="just">
              <a:spcBef>
                <a:spcPct val="20000"/>
              </a:spcBef>
              <a:buFontTx/>
              <a:buChar char="•"/>
            </a:pPr>
            <a:r>
              <a:rPr lang="en-US" sz="1600" b="0" dirty="0"/>
              <a:t>Review future telecons (3 min –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489492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637498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C80D5-7CFF-4B62-98D5-9DC5EBE99966}"/>
              </a:ext>
            </a:extLst>
          </p:cNvPr>
          <p:cNvSpPr>
            <a:spLocks noGrp="1"/>
          </p:cNvSpPr>
          <p:nvPr>
            <p:ph type="title"/>
          </p:nvPr>
        </p:nvSpPr>
        <p:spPr/>
        <p:txBody>
          <a:bodyPr/>
          <a:lstStyle/>
          <a:p>
            <a:r>
              <a:rPr lang="en-US" dirty="0"/>
              <a:t>LB255 Status</a:t>
            </a:r>
          </a:p>
        </p:txBody>
      </p:sp>
      <p:sp>
        <p:nvSpPr>
          <p:cNvPr id="3" name="Content Placeholder 2">
            <a:extLst>
              <a:ext uri="{FF2B5EF4-FFF2-40B4-BE49-F238E27FC236}">
                <a16:creationId xmlns:a16="http://schemas.microsoft.com/office/drawing/2014/main" id="{6E18503E-0A44-41E5-9ECC-BB9AA09BA977}"/>
              </a:ext>
            </a:extLst>
          </p:cNvPr>
          <p:cNvSpPr>
            <a:spLocks noGrp="1"/>
          </p:cNvSpPr>
          <p:nvPr>
            <p:ph idx="1"/>
          </p:nvPr>
        </p:nvSpPr>
        <p:spPr>
          <a:xfrm>
            <a:off x="914401" y="1628801"/>
            <a:ext cx="10361084" cy="4465614"/>
          </a:xfrm>
        </p:spPr>
        <p:txBody>
          <a:bodyPr/>
          <a:lstStyle/>
          <a:p>
            <a:pPr>
              <a:buFont typeface="Arial" panose="020B0604020202020204" pitchFamily="34" charset="0"/>
              <a:buChar char="•"/>
            </a:pPr>
            <a:r>
              <a:rPr lang="en-US" dirty="0"/>
              <a:t>P802.11az draft D4.0 is now available on the member’s area </a:t>
            </a:r>
            <a:r>
              <a:rPr lang="en-US" dirty="0">
                <a:hlinkClick r:id="rId2"/>
              </a:rPr>
              <a:t>here</a:t>
            </a:r>
            <a:endParaRPr lang="en-US" dirty="0"/>
          </a:p>
          <a:p>
            <a:pPr>
              <a:buFont typeface="Arial" panose="020B0604020202020204" pitchFamily="34" charset="0"/>
              <a:buChar char="•"/>
            </a:pPr>
            <a:r>
              <a:rPr lang="en-US" dirty="0">
                <a:hlinkClick r:id="rId3"/>
              </a:rPr>
              <a:t>LB255</a:t>
            </a:r>
            <a:r>
              <a:rPr lang="en-US" dirty="0"/>
              <a:t> opened Monday Aug. 23</a:t>
            </a:r>
            <a:r>
              <a:rPr lang="en-US" baseline="30000" dirty="0"/>
              <a:t>rd</a:t>
            </a:r>
            <a:r>
              <a:rPr lang="en-US" dirty="0"/>
              <a:t> and closes Tue. Sep. 7</a:t>
            </a:r>
            <a:r>
              <a:rPr lang="en-US" baseline="30000" dirty="0"/>
              <a:t>th</a:t>
            </a:r>
            <a:r>
              <a:rPr lang="en-US" dirty="0"/>
              <a:t> </a:t>
            </a:r>
          </a:p>
          <a:p>
            <a:pPr>
              <a:buFont typeface="Arial" panose="020B0604020202020204" pitchFamily="34" charset="0"/>
              <a:buChar char="•"/>
            </a:pPr>
            <a:r>
              <a:rPr lang="en-US" dirty="0"/>
              <a:t>SA Ballot poll formed </a:t>
            </a:r>
          </a:p>
          <a:p>
            <a:pPr>
              <a:buFont typeface="Arial" panose="020B0604020202020204" pitchFamily="34" charset="0"/>
              <a:buChar char="•"/>
            </a:pPr>
            <a:r>
              <a:rPr lang="en-US" dirty="0"/>
              <a:t>To go to SA Ballot following requirement needs to be met:</a:t>
            </a:r>
          </a:p>
          <a:p>
            <a:pPr lvl="1">
              <a:buFont typeface="Arial" panose="020B0604020202020204" pitchFamily="34" charset="0"/>
              <a:buChar char="•"/>
            </a:pPr>
            <a:r>
              <a:rPr lang="en-US" dirty="0"/>
              <a:t>Sufficient return rate</a:t>
            </a:r>
          </a:p>
          <a:p>
            <a:pPr lvl="1">
              <a:buFont typeface="Arial" panose="020B0604020202020204" pitchFamily="34" charset="0"/>
              <a:buChar char="•"/>
            </a:pPr>
            <a:r>
              <a:rPr lang="en-US" dirty="0"/>
              <a:t>Sufficient approval rate</a:t>
            </a:r>
          </a:p>
          <a:p>
            <a:pPr lvl="1">
              <a:buFont typeface="Arial" panose="020B0604020202020204" pitchFamily="34" charset="0"/>
              <a:buChar char="•"/>
            </a:pPr>
            <a:r>
              <a:rPr lang="en-US" dirty="0"/>
              <a:t>No changes to the draft for one cycle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5362690B-980F-4524-BA27-109DA6A8AF7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4F65320-83A3-4613-B67C-E99E9DDCA5D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51CBF4-772D-405F-8F62-05C0B7D127F0}"/>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899758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23AE1-C0EC-4FA7-872A-4BFB9E159382}"/>
              </a:ext>
            </a:extLst>
          </p:cNvPr>
          <p:cNvSpPr>
            <a:spLocks noGrp="1"/>
          </p:cNvSpPr>
          <p:nvPr>
            <p:ph type="title"/>
          </p:nvPr>
        </p:nvSpPr>
        <p:spPr/>
        <p:txBody>
          <a:bodyPr/>
          <a:lstStyle/>
          <a:p>
            <a:r>
              <a:rPr lang="en-US" dirty="0"/>
              <a:t>What’s Next </a:t>
            </a:r>
          </a:p>
        </p:txBody>
      </p:sp>
      <p:sp>
        <p:nvSpPr>
          <p:cNvPr id="3" name="Content Placeholder 2">
            <a:extLst>
              <a:ext uri="{FF2B5EF4-FFF2-40B4-BE49-F238E27FC236}">
                <a16:creationId xmlns:a16="http://schemas.microsoft.com/office/drawing/2014/main" id="{740F3075-7AC6-45B7-A843-B2FD4DAFB7E6}"/>
              </a:ext>
            </a:extLst>
          </p:cNvPr>
          <p:cNvSpPr>
            <a:spLocks noGrp="1"/>
          </p:cNvSpPr>
          <p:nvPr>
            <p:ph idx="1"/>
          </p:nvPr>
        </p:nvSpPr>
        <p:spPr/>
        <p:txBody>
          <a:bodyPr/>
          <a:lstStyle/>
          <a:p>
            <a:pPr>
              <a:buFont typeface="Arial" panose="020B0604020202020204" pitchFamily="34" charset="0"/>
              <a:buChar char="•"/>
            </a:pPr>
            <a:r>
              <a:rPr lang="en-US" dirty="0"/>
              <a:t>LB255 completes Sep. 7</a:t>
            </a:r>
            <a:r>
              <a:rPr lang="en-US" baseline="30000" dirty="0"/>
              <a:t>th</a:t>
            </a:r>
            <a:r>
              <a:rPr lang="en-US" dirty="0"/>
              <a:t>  23:59 - TG Editors generate CR DB</a:t>
            </a:r>
          </a:p>
          <a:p>
            <a:pPr>
              <a:buFont typeface="Arial" panose="020B0604020202020204" pitchFamily="34" charset="0"/>
              <a:buChar char="•"/>
            </a:pPr>
            <a:r>
              <a:rPr lang="en-US" dirty="0"/>
              <a:t>Sep. 9</a:t>
            </a:r>
            <a:r>
              <a:rPr lang="en-US" baseline="30000" dirty="0"/>
              <a:t>th</a:t>
            </a:r>
            <a:r>
              <a:rPr lang="en-US" dirty="0"/>
              <a:t> next call review the results and to extent possible the do CR assignment – </a:t>
            </a:r>
            <a:r>
              <a:rPr lang="en-US"/>
              <a:t>to extended needed.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0384F59-6471-4BD9-BEDE-54C622E2A771}"/>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79EAFF7-6FDB-4D2F-B876-EEF35D81E60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8AC07AA-248C-41D5-A8A5-581CEF9F256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28105011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729192" cy="4343400"/>
          </a:xfrm>
        </p:spPr>
        <p:txBody>
          <a:bodyPr/>
          <a:lstStyle/>
          <a:p>
            <a:pPr>
              <a:buFont typeface="Arial" panose="020B0604020202020204" pitchFamily="34" charset="0"/>
              <a:buChar char="•"/>
            </a:pPr>
            <a:r>
              <a:rPr lang="en-US" altLang="en-US" sz="2000" b="0" dirty="0"/>
              <a:t>Sep. 8	Thu. 	12:00 – 14:00 ET</a:t>
            </a:r>
          </a:p>
          <a:p>
            <a:pPr marL="0" indent="0"/>
            <a:endParaRPr lang="en-US" altLang="en-US" sz="1600" b="0" dirty="0"/>
          </a:p>
          <a:p>
            <a:pPr marL="0" indent="0"/>
            <a:r>
              <a:rPr lang="en-US" altLang="en-US" sz="1800" b="0" dirty="0"/>
              <a:t>+ </a:t>
            </a:r>
            <a:r>
              <a:rPr lang="en-US" altLang="en-US" sz="1800" b="0" dirty="0" err="1"/>
              <a:t>TGaz</a:t>
            </a:r>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609655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71330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060798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119581</TotalTime>
  <Words>7261</Words>
  <Application>Microsoft Office PowerPoint</Application>
  <PresentationFormat>Widescreen</PresentationFormat>
  <Paragraphs>1299</Paragraphs>
  <Slides>80</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80</vt:i4>
      </vt:variant>
    </vt:vector>
  </HeadingPairs>
  <TitlesOfParts>
    <vt:vector size="88"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Submission List for the July 19th meeting</vt:lpstr>
      <vt:lpstr>PowerPoint Presentation</vt:lpstr>
      <vt:lpstr>Recirculation Ballot</vt:lpstr>
      <vt:lpstr>July Progress and Targets Towards the Sep. Meeting</vt:lpstr>
      <vt:lpstr>July Progress and Targets Towards the Sep. Meeting</vt:lpstr>
      <vt:lpstr>Timeline – TG progress update past the July meeting</vt:lpstr>
      <vt:lpstr>Scheduled telecons</vt:lpstr>
      <vt:lpstr>Submission pipeline</vt:lpstr>
      <vt:lpstr>PowerPoint Presentation</vt:lpstr>
      <vt:lpstr>PowerPoint Presentation</vt:lpstr>
      <vt:lpstr>TGaz Sep. 1st Telecon - Agenda</vt:lpstr>
      <vt:lpstr>Timeline – TG progress update past the July meeting</vt:lpstr>
      <vt:lpstr>LB255 Status</vt:lpstr>
      <vt:lpstr>What’s Next </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2021-08-31T18:36:58Z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