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1" r:id="rId47"/>
    <p:sldId id="2382" r:id="rId48"/>
    <p:sldId id="2383" r:id="rId49"/>
    <p:sldId id="2384" r:id="rId50"/>
    <p:sldId id="2385" r:id="rId51"/>
    <p:sldId id="2387" r:id="rId52"/>
    <p:sldId id="2388" r:id="rId53"/>
    <p:sldId id="704" r:id="rId54"/>
    <p:sldId id="705" r:id="rId55"/>
    <p:sldId id="706" r:id="rId56"/>
    <p:sldId id="315" r:id="rId57"/>
    <p:sldId id="312" r:id="rId58"/>
    <p:sldId id="318" r:id="rId59"/>
    <p:sldId id="472" r:id="rId60"/>
    <p:sldId id="473" r:id="rId61"/>
    <p:sldId id="474" r:id="rId62"/>
    <p:sldId id="480" r:id="rId63"/>
    <p:sldId id="259" r:id="rId64"/>
    <p:sldId id="260" r:id="rId65"/>
    <p:sldId id="261"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1"/>
            <p14:sldId id="2382"/>
            <p14:sldId id="2383"/>
          </p14:sldIdLst>
        </p14:section>
        <p14:section name="July 16th daily slot 3 - July IEEE electronic meeting" id="{C91190C5-EC73-4F49-A58C-2E0CC8AF8B09}">
          <p14:sldIdLst>
            <p14:sldId id="2384"/>
            <p14:sldId id="2385"/>
            <p14:sldId id="2387"/>
            <p14:sldId id="2388"/>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432EB8-C7DF-4737-854C-534F451D99ED}" v="17" dt="2021-07-14T21:31:17.222"/>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25" autoAdjust="0"/>
    <p:restoredTop sz="96807" autoAdjust="0"/>
  </p:normalViewPr>
  <p:slideViewPr>
    <p:cSldViewPr>
      <p:cViewPr varScale="1">
        <p:scale>
          <a:sx n="130" d="100"/>
          <a:sy n="130" d="100"/>
        </p:scale>
        <p:origin x="150" y="3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2785275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2021-07-13</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9"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30762083"/>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10 min – for motion on remaining CID</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586814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Consider MDR response 11-21-329 (15 min) – Roy Want</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34649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4838583"/>
              </p:ext>
            </p:extLst>
          </p:nvPr>
        </p:nvGraphicFramePr>
        <p:xfrm>
          <a:off x="335361" y="1260086"/>
          <a:ext cx="11039608" cy="3444064"/>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1622337050"/>
                  </a:ext>
                </a:extLst>
              </a:tr>
              <a:tr h="13715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2885860157"/>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 consider change of order with 1156</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26984757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9510460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1827414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112609</TotalTime>
  <Words>6097</Words>
  <Application>Microsoft Office PowerPoint</Application>
  <PresentationFormat>Widescreen</PresentationFormat>
  <Paragraphs>1032</Paragraphs>
  <Slides>65</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2"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Submission 11-21-1155</vt:lpstr>
      <vt:lpstr>PowerPoint Presentation</vt:lpstr>
      <vt:lpstr>PowerPoint Presentation</vt:lpstr>
      <vt:lpstr>IEEE Electronic Meeting Week – July 16th</vt:lpstr>
      <vt:lpstr>Submission List for the July 16th meeting</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702</cp:revision>
  <cp:lastPrinted>1601-01-01T00:00:00Z</cp:lastPrinted>
  <dcterms:created xsi:type="dcterms:W3CDTF">2018-08-06T10:28:59Z</dcterms:created>
  <dcterms:modified xsi:type="dcterms:W3CDTF">2021-07-15T17:03:32Z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