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256" r:id="rId2"/>
    <p:sldId id="265" r:id="rId3"/>
    <p:sldId id="257" r:id="rId4"/>
    <p:sldId id="2366" r:id="rId5"/>
    <p:sldId id="266"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679" r:id="rId29"/>
    <p:sldId id="680" r:id="rId30"/>
    <p:sldId id="2367" r:id="rId31"/>
    <p:sldId id="2368" r:id="rId32"/>
    <p:sldId id="687" r:id="rId33"/>
    <p:sldId id="688" r:id="rId34"/>
    <p:sldId id="2369" r:id="rId35"/>
    <p:sldId id="2370" r:id="rId36"/>
    <p:sldId id="2371" r:id="rId37"/>
    <p:sldId id="2372" r:id="rId38"/>
    <p:sldId id="707" r:id="rId39"/>
    <p:sldId id="708" r:id="rId40"/>
    <p:sldId id="709" r:id="rId41"/>
    <p:sldId id="698" r:id="rId42"/>
    <p:sldId id="699" r:id="rId43"/>
    <p:sldId id="700" r:id="rId44"/>
    <p:sldId id="701" r:id="rId45"/>
    <p:sldId id="702" r:id="rId46"/>
    <p:sldId id="703" r:id="rId47"/>
    <p:sldId id="704" r:id="rId48"/>
    <p:sldId id="705" r:id="rId49"/>
    <p:sldId id="706" r:id="rId50"/>
    <p:sldId id="315" r:id="rId51"/>
    <p:sldId id="312" r:id="rId52"/>
    <p:sldId id="318" r:id="rId53"/>
    <p:sldId id="472" r:id="rId54"/>
    <p:sldId id="473" r:id="rId55"/>
    <p:sldId id="474" r:id="rId56"/>
    <p:sldId id="480" r:id="rId57"/>
    <p:sldId id="259" r:id="rId58"/>
    <p:sldId id="260" r:id="rId59"/>
    <p:sldId id="261" r:id="rId6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uly 12th daily slot 3 - July IEEE electronic meeting" id="{DE843586-E506-4D30-A655-52B441F0114A}">
          <p14:sldIdLst>
            <p14:sldId id="690"/>
            <p14:sldId id="694"/>
            <p14:sldId id="693"/>
            <p14:sldId id="679"/>
            <p14:sldId id="680"/>
          </p14:sldIdLst>
        </p14:section>
        <p14:section name="July 13th daily slot 3 - July IEEE electronic meeting" id="{347EDFAB-725B-4685-8406-804F1F654820}">
          <p14:sldIdLst>
            <p14:sldId id="2367"/>
            <p14:sldId id="2368"/>
            <p14:sldId id="687"/>
            <p14:sldId id="688"/>
          </p14:sldIdLst>
        </p14:section>
        <p14:section name="July 13th daily slot 3 - July IEEE electronic meeting" id="{0AD43289-B43F-47F1-8F81-0E941BD8A437}">
          <p14:sldIdLst>
            <p14:sldId id="2369"/>
            <p14:sldId id="2370"/>
            <p14:sldId id="2371"/>
            <p14:sldId id="2372"/>
          </p14:sldIdLst>
        </p14:section>
        <p14:section name="July 14th daily slot 4 - July IEEE electronic meeting" id="{25310FA8-E361-401D-BE73-5A5A27461F53}">
          <p14:sldIdLst>
            <p14:sldId id="707"/>
            <p14:sldId id="708"/>
            <p14:sldId id="709"/>
          </p14:sldIdLst>
        </p14:section>
        <p14:section name="July 15th daily slot 3 - July IEEE electronic meeting" id="{1A9E3158-5FD2-4867-8B3A-8937856AEB11}">
          <p14:sldIdLst>
            <p14:sldId id="698"/>
            <p14:sldId id="699"/>
            <p14:sldId id="700"/>
          </p14:sldIdLst>
        </p14:section>
        <p14:section name="July 16th daily slot 3 - July IEEE electronic meeting" id="{C91190C5-EC73-4F49-A58C-2E0CC8AF8B09}">
          <p14:sldIdLst>
            <p14:sldId id="701"/>
            <p14:sldId id="702"/>
            <p14:sldId id="703"/>
          </p14:sldIdLst>
        </p14:section>
        <p14:section name="July 19th daily slot 3 - July IEEE electronic meeting" id="{D551CEF4-E32D-4D1C-8C2D-D47AEE540492}">
          <p14:sldIdLst>
            <p14:sldId id="704"/>
            <p14:sldId id="705"/>
            <p14:sldId id="70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B33DE5-4056-45F0-834C-BCAF40F1820B}" v="2" dt="2021-07-13T17:26:29.30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76" autoAdjust="0"/>
    <p:restoredTop sz="96807" autoAdjust="0"/>
  </p:normalViewPr>
  <p:slideViewPr>
    <p:cSldViewPr>
      <p:cViewPr varScale="1">
        <p:scale>
          <a:sx n="123" d="100"/>
          <a:sy n="123" d="100"/>
        </p:scale>
        <p:origin x="45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8FB33DE5-4056-45F0-834C-BCAF40F1820B}"/>
    <pc:docChg chg="custSel addSld delSld modSld modSection">
      <pc:chgData name="Segev, Jonathan" userId="7c67a1b0-8725-4553-8055-0888dbcaef94" providerId="ADAL" clId="{8FB33DE5-4056-45F0-834C-BCAF40F1820B}" dt="2021-07-13T17:26:37.066" v="72" actId="21"/>
      <pc:docMkLst>
        <pc:docMk/>
      </pc:docMkLst>
      <pc:sldChg chg="del">
        <pc:chgData name="Segev, Jonathan" userId="7c67a1b0-8725-4553-8055-0888dbcaef94" providerId="ADAL" clId="{8FB33DE5-4056-45F0-834C-BCAF40F1820B}" dt="2021-07-13T17:25:40.010" v="67" actId="47"/>
        <pc:sldMkLst>
          <pc:docMk/>
          <pc:sldMk cId="3002227407" sldId="695"/>
        </pc:sldMkLst>
      </pc:sldChg>
      <pc:sldChg chg="del">
        <pc:chgData name="Segev, Jonathan" userId="7c67a1b0-8725-4553-8055-0888dbcaef94" providerId="ADAL" clId="{8FB33DE5-4056-45F0-834C-BCAF40F1820B}" dt="2021-07-13T17:25:40.010" v="67" actId="47"/>
        <pc:sldMkLst>
          <pc:docMk/>
          <pc:sldMk cId="256967334" sldId="696"/>
        </pc:sldMkLst>
      </pc:sldChg>
      <pc:sldChg chg="del">
        <pc:chgData name="Segev, Jonathan" userId="7c67a1b0-8725-4553-8055-0888dbcaef94" providerId="ADAL" clId="{8FB33DE5-4056-45F0-834C-BCAF40F1820B}" dt="2021-07-13T17:25:40.010" v="67" actId="47"/>
        <pc:sldMkLst>
          <pc:docMk/>
          <pc:sldMk cId="3614686866" sldId="697"/>
        </pc:sldMkLst>
      </pc:sldChg>
      <pc:sldChg chg="modSp mod">
        <pc:chgData name="Segev, Jonathan" userId="7c67a1b0-8725-4553-8055-0888dbcaef94" providerId="ADAL" clId="{8FB33DE5-4056-45F0-834C-BCAF40F1820B}" dt="2021-07-13T15:29:24.223" v="66" actId="20577"/>
        <pc:sldMkLst>
          <pc:docMk/>
          <pc:sldMk cId="1305706144" sldId="2367"/>
        </pc:sldMkLst>
        <pc:spChg chg="mod">
          <ac:chgData name="Segev, Jonathan" userId="7c67a1b0-8725-4553-8055-0888dbcaef94" providerId="ADAL" clId="{8FB33DE5-4056-45F0-834C-BCAF40F1820B}" dt="2021-07-13T15:29:24.223" v="66" actId="20577"/>
          <ac:spMkLst>
            <pc:docMk/>
            <pc:sldMk cId="1305706144" sldId="2367"/>
            <ac:spMk id="3" creationId="{00000000-0000-0000-0000-000000000000}"/>
          </ac:spMkLst>
        </pc:spChg>
      </pc:sldChg>
      <pc:sldChg chg="modSp mod">
        <pc:chgData name="Segev, Jonathan" userId="7c67a1b0-8725-4553-8055-0888dbcaef94" providerId="ADAL" clId="{8FB33DE5-4056-45F0-834C-BCAF40F1820B}" dt="2021-07-13T15:28:40.562" v="31" actId="20577"/>
        <pc:sldMkLst>
          <pc:docMk/>
          <pc:sldMk cId="2336718525" sldId="2368"/>
        </pc:sldMkLst>
        <pc:graphicFrameChg chg="modGraphic">
          <ac:chgData name="Segev, Jonathan" userId="7c67a1b0-8725-4553-8055-0888dbcaef94" providerId="ADAL" clId="{8FB33DE5-4056-45F0-834C-BCAF40F1820B}" dt="2021-07-13T15:28:40.562" v="31" actId="20577"/>
          <ac:graphicFrameMkLst>
            <pc:docMk/>
            <pc:sldMk cId="2336718525" sldId="2368"/>
            <ac:graphicFrameMk id="7" creationId="{00000000-0000-0000-0000-000000000000}"/>
          </ac:graphicFrameMkLst>
        </pc:graphicFrameChg>
      </pc:sldChg>
      <pc:sldChg chg="add">
        <pc:chgData name="Segev, Jonathan" userId="7c67a1b0-8725-4553-8055-0888dbcaef94" providerId="ADAL" clId="{8FB33DE5-4056-45F0-834C-BCAF40F1820B}" dt="2021-07-13T17:25:43.878" v="68"/>
        <pc:sldMkLst>
          <pc:docMk/>
          <pc:sldMk cId="1905179383" sldId="2369"/>
        </pc:sldMkLst>
      </pc:sldChg>
      <pc:sldChg chg="modSp add mod">
        <pc:chgData name="Segev, Jonathan" userId="7c67a1b0-8725-4553-8055-0888dbcaef94" providerId="ADAL" clId="{8FB33DE5-4056-45F0-834C-BCAF40F1820B}" dt="2021-07-13T17:26:37.066" v="72" actId="21"/>
        <pc:sldMkLst>
          <pc:docMk/>
          <pc:sldMk cId="3472810715" sldId="2370"/>
        </pc:sldMkLst>
        <pc:graphicFrameChg chg="mod modGraphic">
          <ac:chgData name="Segev, Jonathan" userId="7c67a1b0-8725-4553-8055-0888dbcaef94" providerId="ADAL" clId="{8FB33DE5-4056-45F0-834C-BCAF40F1820B}" dt="2021-07-13T17:26:37.066" v="72" actId="21"/>
          <ac:graphicFrameMkLst>
            <pc:docMk/>
            <pc:sldMk cId="3472810715" sldId="2370"/>
            <ac:graphicFrameMk id="7" creationId="{00000000-0000-0000-0000-000000000000}"/>
          </ac:graphicFrameMkLst>
        </pc:graphicFrameChg>
      </pc:sldChg>
      <pc:sldChg chg="add">
        <pc:chgData name="Segev, Jonathan" userId="7c67a1b0-8725-4553-8055-0888dbcaef94" providerId="ADAL" clId="{8FB33DE5-4056-45F0-834C-BCAF40F1820B}" dt="2021-07-13T17:25:43.878" v="68"/>
        <pc:sldMkLst>
          <pc:docMk/>
          <pc:sldMk cId="3273645241" sldId="2371"/>
        </pc:sldMkLst>
      </pc:sldChg>
      <pc:sldChg chg="add">
        <pc:chgData name="Segev, Jonathan" userId="7c67a1b0-8725-4553-8055-0888dbcaef94" providerId="ADAL" clId="{8FB33DE5-4056-45F0-834C-BCAF40F1820B}" dt="2021-07-13T17:25:43.878" v="68"/>
        <pc:sldMkLst>
          <pc:docMk/>
          <pc:sldMk cId="3922241829" sldId="2372"/>
        </pc:sldMkLst>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4175856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852939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802.11-21/880r3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2021-07-13</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July 2021</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Consider ballot completion and recirculation – 20min special order</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24299757"/>
              </p:ext>
            </p:extLst>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875455984"/>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 (8)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 (18)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996988583"/>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extLst>
                  <a:ext uri="{0D108BD9-81ED-4DB2-BD59-A6C34878D82A}">
                    <a16:rowId xmlns:a16="http://schemas.microsoft.com/office/drawing/2014/main" val="1867321044"/>
                  </a:ext>
                </a:extLst>
              </a:tr>
              <a:tr h="203189">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4145720529"/>
                  </a:ext>
                </a:extLst>
              </a:tr>
              <a:tr h="0">
                <a:tc>
                  <a:txBody>
                    <a:bodyPr/>
                    <a:lstStyle/>
                    <a:p>
                      <a:r>
                        <a:rPr lang="en-US" sz="14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Phase shift TOA feedback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759983450"/>
                  </a:ext>
                </a:extLst>
              </a:tr>
              <a:tr h="0">
                <a:tc>
                  <a:txBody>
                    <a:bodyPr/>
                    <a:lstStyle/>
                    <a:p>
                      <a:r>
                        <a:rPr lang="en-US" sz="14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827593654"/>
                  </a:ext>
                </a:extLst>
              </a:tr>
              <a:tr h="0">
                <a:tc>
                  <a:txBody>
                    <a:bodyPr/>
                    <a:lstStyle/>
                    <a:p>
                      <a:r>
                        <a:rPr lang="en-US" sz="14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260533619"/>
                  </a:ext>
                </a:extLst>
              </a:tr>
              <a:tr h="0">
                <a:tc>
                  <a:txBody>
                    <a:bodyPr/>
                    <a:lstStyle/>
                    <a:p>
                      <a:r>
                        <a:rPr lang="en-US" sz="1400" strike="noStrike" dirty="0"/>
                        <a:t>11-21-1117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Ranging attack detection using TOA and PSTOA feedback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41209392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 as needed</a:t>
            </a:r>
          </a:p>
          <a:p>
            <a:pPr algn="just">
              <a:spcBef>
                <a:spcPct val="20000"/>
              </a:spcBef>
              <a:buFontTx/>
              <a:buChar char="•"/>
            </a:pPr>
            <a:r>
              <a:rPr lang="en-US" altLang="en-US" sz="1800" b="0" dirty="0"/>
              <a:t>Consider motions that met SP threshold from earlier meetings (11-20-771). (~40min)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21710823"/>
              </p:ext>
            </p:extLst>
          </p:nvPr>
        </p:nvGraphicFramePr>
        <p:xfrm>
          <a:off x="914401" y="1260086"/>
          <a:ext cx="10460567" cy="295643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2448272">
                  <a:extLst>
                    <a:ext uri="{9D8B030D-6E8A-4147-A177-3AD203B41FA5}">
                      <a16:colId xmlns:a16="http://schemas.microsoft.com/office/drawing/2014/main" val="20003"/>
                    </a:ext>
                  </a:extLst>
                </a:gridCol>
                <a:gridCol w="1534552">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3"/>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7"/>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As time permits (10min)</a:t>
                      </a:r>
                    </a:p>
                  </a:txBody>
                  <a:tcPr marT="45712" marB="45712"/>
                </a:tc>
                <a:extLst>
                  <a:ext uri="{0D108BD9-81ED-4DB2-BD59-A6C34878D82A}">
                    <a16:rowId xmlns:a16="http://schemas.microsoft.com/office/drawing/2014/main" val="10008"/>
                  </a:ext>
                </a:extLst>
              </a:tr>
              <a:tr h="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r>
              <a:rPr lang="en-US" sz="2000" dirty="0"/>
              <a:t>Motion </a:t>
            </a:r>
            <a:r>
              <a:rPr lang="en-US" sz="2000" b="0" dirty="0"/>
              <a:t>(202105-01):</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Electronic meeting and teleconferences running between the July and Sep.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057061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1330287"/>
              </p:ext>
            </p:extLst>
          </p:nvPr>
        </p:nvGraphicFramePr>
        <p:xfrm>
          <a:off x="914401" y="1260086"/>
          <a:ext cx="10460567" cy="35660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7"/>
                  </a:ext>
                </a:extLst>
              </a:tr>
              <a:tr h="152392">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2213401262"/>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15 min</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45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622337050"/>
                  </a:ext>
                </a:extLst>
              </a:tr>
              <a:tr h="0">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bl>
          </a:graphicData>
        </a:graphic>
      </p:graphicFrame>
    </p:spTree>
    <p:extLst>
      <p:ext uri="{BB962C8B-B14F-4D97-AF65-F5344CB8AC3E}">
        <p14:creationId xmlns:p14="http://schemas.microsoft.com/office/powerpoint/2010/main" val="23367185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051793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74586693"/>
              </p:ext>
            </p:extLst>
          </p:nvPr>
        </p:nvGraphicFramePr>
        <p:xfrm>
          <a:off x="914401" y="1260086"/>
          <a:ext cx="10460567" cy="301739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0007"/>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45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62233705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bl>
          </a:graphicData>
        </a:graphic>
      </p:graphicFrame>
    </p:spTree>
    <p:extLst>
      <p:ext uri="{BB962C8B-B14F-4D97-AF65-F5344CB8AC3E}">
        <p14:creationId xmlns:p14="http://schemas.microsoft.com/office/powerpoint/2010/main" val="34728107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736452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2241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961051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36006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July 802 electronic plenary session</a:t>
            </a:r>
          </a:p>
          <a:p>
            <a:pPr marL="457200" lvl="1" indent="0"/>
            <a:r>
              <a:rPr lang="en-US" dirty="0"/>
              <a:t>This meeting is part of the July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28316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039602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03175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154092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942541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53284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40787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074513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56123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109905</TotalTime>
  <Words>5005</Words>
  <Application>Microsoft Office PowerPoint</Application>
  <PresentationFormat>Widescreen</PresentationFormat>
  <Paragraphs>764</Paragraphs>
  <Slides>59</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6" baseType="lpstr">
      <vt:lpstr>Arial</vt:lpstr>
      <vt:lpstr>Calibri</vt:lpstr>
      <vt:lpstr>Monotype Sorts</vt:lpstr>
      <vt:lpstr>Montserrat</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Electronic Plenary Meeting Week Agenda</vt:lpstr>
      <vt:lpstr>Submission List for the week</vt:lpstr>
      <vt:lpstr>IEEE Electronic Meeting Week – July 12th</vt:lpstr>
      <vt:lpstr>Submission List for the July 12th meeting</vt:lpstr>
      <vt:lpstr>Submissions Awaiting Motions</vt:lpstr>
      <vt:lpstr>Review Submissions</vt:lpstr>
      <vt:lpstr>PowerPoint Presentation</vt:lpstr>
      <vt:lpstr>IEEE Electronic Meeting Week – July 13th</vt:lpstr>
      <vt:lpstr>Submission List for the July 12th meeting</vt:lpstr>
      <vt:lpstr>PowerPoint Presentation</vt:lpstr>
      <vt:lpstr>PowerPoint Presentation</vt:lpstr>
      <vt:lpstr>IEEE Electronic Meeting Week – July 13th</vt:lpstr>
      <vt:lpstr>Submission List for the July 12th meeting</vt:lpstr>
      <vt:lpstr>PowerPoint Presentation</vt:lpstr>
      <vt:lpstr>PowerPoint Presentation</vt:lpstr>
      <vt:lpstr>IEEE Electronic Meeting slot – July 14th</vt:lpstr>
      <vt:lpstr>PowerPoint Presentation</vt:lpstr>
      <vt:lpstr>PowerPoint Presentation</vt:lpstr>
      <vt:lpstr>IEEE Electronic Meeting slot – July 15th</vt:lpstr>
      <vt:lpstr>PowerPoint Presentation</vt:lpstr>
      <vt:lpstr>PowerPoint Presentation</vt:lpstr>
      <vt:lpstr>IEEE Electronic Meeting slot – July 16th</vt:lpstr>
      <vt:lpstr>PowerPoint Presentation</vt:lpstr>
      <vt:lpstr>PowerPoint Presentation</vt:lpstr>
      <vt:lpstr>IEEE Electronic Meeting slot – July 19th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699</cp:revision>
  <cp:lastPrinted>1601-01-01T00:00:00Z</cp:lastPrinted>
  <dcterms:created xsi:type="dcterms:W3CDTF">2018-08-06T10:28:59Z</dcterms:created>
  <dcterms:modified xsi:type="dcterms:W3CDTF">2021-07-13T17:26:40Z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