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56" r:id="rId2"/>
    <p:sldId id="265" r:id="rId3"/>
    <p:sldId id="257" r:id="rId4"/>
    <p:sldId id="2366" r:id="rId5"/>
    <p:sldId id="266"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693" r:id="rId28"/>
    <p:sldId id="679" r:id="rId29"/>
    <p:sldId id="680" r:id="rId30"/>
    <p:sldId id="2367" r:id="rId31"/>
    <p:sldId id="2368" r:id="rId32"/>
    <p:sldId id="687" r:id="rId33"/>
    <p:sldId id="688" r:id="rId34"/>
    <p:sldId id="695" r:id="rId35"/>
    <p:sldId id="696" r:id="rId36"/>
    <p:sldId id="697" r:id="rId37"/>
    <p:sldId id="707" r:id="rId38"/>
    <p:sldId id="708" r:id="rId39"/>
    <p:sldId id="709" r:id="rId40"/>
    <p:sldId id="698" r:id="rId41"/>
    <p:sldId id="699" r:id="rId42"/>
    <p:sldId id="700" r:id="rId43"/>
    <p:sldId id="701" r:id="rId44"/>
    <p:sldId id="702" r:id="rId45"/>
    <p:sldId id="703" r:id="rId46"/>
    <p:sldId id="704" r:id="rId47"/>
    <p:sldId id="705" r:id="rId48"/>
    <p:sldId id="706" r:id="rId49"/>
    <p:sldId id="315" r:id="rId50"/>
    <p:sldId id="312" r:id="rId51"/>
    <p:sldId id="318" r:id="rId52"/>
    <p:sldId id="472" r:id="rId53"/>
    <p:sldId id="473" r:id="rId54"/>
    <p:sldId id="474" r:id="rId55"/>
    <p:sldId id="480" r:id="rId56"/>
    <p:sldId id="259" r:id="rId57"/>
    <p:sldId id="260" r:id="rId58"/>
    <p:sldId id="261" r:id="rId5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66"/>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uly 12th daily slot 3 - July IEEE electronic meeting" id="{DE843586-E506-4D30-A655-52B441F0114A}">
          <p14:sldIdLst>
            <p14:sldId id="690"/>
            <p14:sldId id="694"/>
            <p14:sldId id="693"/>
            <p14:sldId id="679"/>
            <p14:sldId id="680"/>
          </p14:sldIdLst>
        </p14:section>
        <p14:section name="July 13th daily slot 3 - July IEEE electronic meeting" id="{347EDFAB-725B-4685-8406-804F1F654820}">
          <p14:sldIdLst>
            <p14:sldId id="2367"/>
            <p14:sldId id="2368"/>
            <p14:sldId id="687"/>
            <p14:sldId id="688"/>
          </p14:sldIdLst>
        </p14:section>
        <p14:section name="July 14th daily slot 3 - July IEEE electronic meeting" id="{0AD43289-B43F-47F1-8F81-0E941BD8A437}">
          <p14:sldIdLst>
            <p14:sldId id="695"/>
            <p14:sldId id="696"/>
            <p14:sldId id="697"/>
          </p14:sldIdLst>
        </p14:section>
        <p14:section name="July 14th daily slot 4 - July IEEE electronic meeting" id="{25310FA8-E361-401D-BE73-5A5A27461F53}">
          <p14:sldIdLst>
            <p14:sldId id="707"/>
            <p14:sldId id="708"/>
            <p14:sldId id="709"/>
          </p14:sldIdLst>
        </p14:section>
        <p14:section name="July 15th daily slot 3 - July IEEE electronic meeting" id="{1A9E3158-5FD2-4867-8B3A-8937856AEB11}">
          <p14:sldIdLst>
            <p14:sldId id="698"/>
            <p14:sldId id="699"/>
            <p14:sldId id="700"/>
          </p14:sldIdLst>
        </p14:section>
        <p14:section name="July 16th daily slot 3 - July IEEE electronic meeting" id="{C91190C5-EC73-4F49-A58C-2E0CC8AF8B09}">
          <p14:sldIdLst>
            <p14:sldId id="701"/>
            <p14:sldId id="702"/>
            <p14:sldId id="703"/>
          </p14:sldIdLst>
        </p14:section>
        <p14:section name="July 19th daily slot 3 - July IEEE electronic meeting" id="{D551CEF4-E32D-4D1C-8C2D-D47AEE540492}">
          <p14:sldIdLst>
            <p14:sldId id="704"/>
            <p14:sldId id="705"/>
            <p14:sldId id="706"/>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651A86-A08D-4624-B106-28C625880689}" v="22" dt="2021-07-12T14:53:01.071"/>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115" autoAdjust="0"/>
    <p:restoredTop sz="96807" autoAdjust="0"/>
  </p:normalViewPr>
  <p:slideViewPr>
    <p:cSldViewPr>
      <p:cViewPr varScale="1">
        <p:scale>
          <a:sx n="110" d="100"/>
          <a:sy n="110" d="100"/>
        </p:scale>
        <p:origin x="258"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86651A86-A08D-4624-B106-28C625880689}"/>
    <pc:docChg chg="undo redo custSel addSld delSld modSld sldOrd modMainMaster modSection">
      <pc:chgData name="Segev, Jonathan" userId="7c67a1b0-8725-4553-8055-0888dbcaef94" providerId="ADAL" clId="{86651A86-A08D-4624-B106-28C625880689}" dt="2021-07-12T14:53:40.345" v="788" actId="404"/>
      <pc:docMkLst>
        <pc:docMk/>
      </pc:docMkLst>
      <pc:sldChg chg="modSp mod">
        <pc:chgData name="Segev, Jonathan" userId="7c67a1b0-8725-4553-8055-0888dbcaef94" providerId="ADAL" clId="{86651A86-A08D-4624-B106-28C625880689}" dt="2021-07-08T20:35:11.551" v="255" actId="403"/>
        <pc:sldMkLst>
          <pc:docMk/>
          <pc:sldMk cId="2761767185" sldId="266"/>
        </pc:sldMkLst>
        <pc:spChg chg="mod">
          <ac:chgData name="Segev, Jonathan" userId="7c67a1b0-8725-4553-8055-0888dbcaef94" providerId="ADAL" clId="{86651A86-A08D-4624-B106-28C625880689}" dt="2021-07-08T20:35:11.551" v="255" actId="403"/>
          <ac:spMkLst>
            <pc:docMk/>
            <pc:sldMk cId="2761767185" sldId="266"/>
            <ac:spMk id="3" creationId="{00000000-0000-0000-0000-000000000000}"/>
          </ac:spMkLst>
        </pc:spChg>
      </pc:sldChg>
      <pc:sldChg chg="modSp mod">
        <pc:chgData name="Segev, Jonathan" userId="7c67a1b0-8725-4553-8055-0888dbcaef94" providerId="ADAL" clId="{86651A86-A08D-4624-B106-28C625880689}" dt="2021-07-12T14:51:37.386" v="702"/>
        <pc:sldMkLst>
          <pc:docMk/>
          <pc:sldMk cId="1606978152" sldId="345"/>
        </pc:sldMkLst>
        <pc:graphicFrameChg chg="mod modGraphic">
          <ac:chgData name="Segev, Jonathan" userId="7c67a1b0-8725-4553-8055-0888dbcaef94" providerId="ADAL" clId="{86651A86-A08D-4624-B106-28C625880689}" dt="2021-07-12T14:51:37.386" v="702"/>
          <ac:graphicFrameMkLst>
            <pc:docMk/>
            <pc:sldMk cId="1606978152" sldId="345"/>
            <ac:graphicFrameMk id="7" creationId="{00000000-0000-0000-0000-000000000000}"/>
          </ac:graphicFrameMkLst>
        </pc:graphicFrameChg>
      </pc:sldChg>
      <pc:sldChg chg="del">
        <pc:chgData name="Segev, Jonathan" userId="7c67a1b0-8725-4553-8055-0888dbcaef94" providerId="ADAL" clId="{86651A86-A08D-4624-B106-28C625880689}" dt="2021-07-08T20:35:29.207" v="256" actId="47"/>
        <pc:sldMkLst>
          <pc:docMk/>
          <pc:sldMk cId="2691682855" sldId="591"/>
        </pc:sldMkLst>
      </pc:sldChg>
      <pc:sldChg chg="del">
        <pc:chgData name="Segev, Jonathan" userId="7c67a1b0-8725-4553-8055-0888dbcaef94" providerId="ADAL" clId="{86651A86-A08D-4624-B106-28C625880689}" dt="2021-07-12T14:50:21.870" v="625" actId="47"/>
        <pc:sldMkLst>
          <pc:docMk/>
          <pc:sldMk cId="392818440" sldId="686"/>
        </pc:sldMkLst>
      </pc:sldChg>
      <pc:sldChg chg="modSp mod">
        <pc:chgData name="Segev, Jonathan" userId="7c67a1b0-8725-4553-8055-0888dbcaef94" providerId="ADAL" clId="{86651A86-A08D-4624-B106-28C625880689}" dt="2021-07-12T14:51:37.386" v="702"/>
        <pc:sldMkLst>
          <pc:docMk/>
          <pc:sldMk cId="3473345634" sldId="694"/>
        </pc:sldMkLst>
        <pc:graphicFrameChg chg="mod modGraphic">
          <ac:chgData name="Segev, Jonathan" userId="7c67a1b0-8725-4553-8055-0888dbcaef94" providerId="ADAL" clId="{86651A86-A08D-4624-B106-28C625880689}" dt="2021-07-12T14:51:37.386" v="702"/>
          <ac:graphicFrameMkLst>
            <pc:docMk/>
            <pc:sldMk cId="3473345634" sldId="694"/>
            <ac:graphicFrameMk id="7" creationId="{00000000-0000-0000-0000-000000000000}"/>
          </ac:graphicFrameMkLst>
        </pc:graphicFrameChg>
      </pc:sldChg>
      <pc:sldChg chg="modSp add mod ord">
        <pc:chgData name="Segev, Jonathan" userId="7c67a1b0-8725-4553-8055-0888dbcaef94" providerId="ADAL" clId="{86651A86-A08D-4624-B106-28C625880689}" dt="2021-07-08T20:33:05.057" v="131" actId="404"/>
        <pc:sldMkLst>
          <pc:docMk/>
          <pc:sldMk cId="1968720319" sldId="2366"/>
        </pc:sldMkLst>
        <pc:spChg chg="mod">
          <ac:chgData name="Segev, Jonathan" userId="7c67a1b0-8725-4553-8055-0888dbcaef94" providerId="ADAL" clId="{86651A86-A08D-4624-B106-28C625880689}" dt="2021-07-08T20:32:10.422" v="56" actId="403"/>
          <ac:spMkLst>
            <pc:docMk/>
            <pc:sldMk cId="1968720319" sldId="2366"/>
            <ac:spMk id="2" creationId="{00000000-0000-0000-0000-000000000000}"/>
          </ac:spMkLst>
        </pc:spChg>
        <pc:spChg chg="mod">
          <ac:chgData name="Segev, Jonathan" userId="7c67a1b0-8725-4553-8055-0888dbcaef94" providerId="ADAL" clId="{86651A86-A08D-4624-B106-28C625880689}" dt="2021-07-08T20:33:05.057" v="131" actId="404"/>
          <ac:spMkLst>
            <pc:docMk/>
            <pc:sldMk cId="1968720319" sldId="2366"/>
            <ac:spMk id="3" creationId="{00000000-0000-0000-0000-000000000000}"/>
          </ac:spMkLst>
        </pc:spChg>
      </pc:sldChg>
      <pc:sldChg chg="modSp add mod">
        <pc:chgData name="Segev, Jonathan" userId="7c67a1b0-8725-4553-8055-0888dbcaef94" providerId="ADAL" clId="{86651A86-A08D-4624-B106-28C625880689}" dt="2021-07-12T14:52:14.145" v="729" actId="20577"/>
        <pc:sldMkLst>
          <pc:docMk/>
          <pc:sldMk cId="1305706144" sldId="2367"/>
        </pc:sldMkLst>
        <pc:spChg chg="mod">
          <ac:chgData name="Segev, Jonathan" userId="7c67a1b0-8725-4553-8055-0888dbcaef94" providerId="ADAL" clId="{86651A86-A08D-4624-B106-28C625880689}" dt="2021-07-12T14:50:26.173" v="627" actId="6549"/>
          <ac:spMkLst>
            <pc:docMk/>
            <pc:sldMk cId="1305706144" sldId="2367"/>
            <ac:spMk id="2" creationId="{00000000-0000-0000-0000-000000000000}"/>
          </ac:spMkLst>
        </pc:spChg>
        <pc:spChg chg="mod">
          <ac:chgData name="Segev, Jonathan" userId="7c67a1b0-8725-4553-8055-0888dbcaef94" providerId="ADAL" clId="{86651A86-A08D-4624-B106-28C625880689}" dt="2021-07-12T14:52:14.145" v="729" actId="20577"/>
          <ac:spMkLst>
            <pc:docMk/>
            <pc:sldMk cId="1305706144" sldId="2367"/>
            <ac:spMk id="3" creationId="{00000000-0000-0000-0000-000000000000}"/>
          </ac:spMkLst>
        </pc:spChg>
      </pc:sldChg>
      <pc:sldChg chg="modSp add mod">
        <pc:chgData name="Segev, Jonathan" userId="7c67a1b0-8725-4553-8055-0888dbcaef94" providerId="ADAL" clId="{86651A86-A08D-4624-B106-28C625880689}" dt="2021-07-12T14:53:40.345" v="788" actId="404"/>
        <pc:sldMkLst>
          <pc:docMk/>
          <pc:sldMk cId="2336718525" sldId="2368"/>
        </pc:sldMkLst>
        <pc:graphicFrameChg chg="mod modGraphic">
          <ac:chgData name="Segev, Jonathan" userId="7c67a1b0-8725-4553-8055-0888dbcaef94" providerId="ADAL" clId="{86651A86-A08D-4624-B106-28C625880689}" dt="2021-07-12T14:53:40.345" v="788" actId="404"/>
          <ac:graphicFrameMkLst>
            <pc:docMk/>
            <pc:sldMk cId="2336718525" sldId="2368"/>
            <ac:graphicFrameMk id="7" creationId="{00000000-0000-0000-0000-000000000000}"/>
          </ac:graphicFrameMkLst>
        </pc:graphicFrameChg>
      </pc:sldChg>
      <pc:sldMasterChg chg="modSp mod">
        <pc:chgData name="Segev, Jonathan" userId="7c67a1b0-8725-4553-8055-0888dbcaef94" providerId="ADAL" clId="{86651A86-A08D-4624-B106-28C625880689}" dt="2021-07-08T13:38:20.616" v="1" actId="20577"/>
        <pc:sldMasterMkLst>
          <pc:docMk/>
          <pc:sldMasterMk cId="0" sldId="2147483648"/>
        </pc:sldMasterMkLst>
        <pc:spChg chg="mod">
          <ac:chgData name="Segev, Jonathan" userId="7c67a1b0-8725-4553-8055-0888dbcaef94" providerId="ADAL" clId="{86651A86-A08D-4624-B106-28C625880689}" dt="2021-07-08T13:38:20.616"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7/8/2021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41758564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802.11-21/880r1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July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2021-06-07</a:t>
            </a:r>
          </a:p>
        </p:txBody>
      </p:sp>
      <p:sp>
        <p:nvSpPr>
          <p:cNvPr id="6" name="Date Placeholder 3"/>
          <p:cNvSpPr>
            <a:spLocks noGrp="1"/>
          </p:cNvSpPr>
          <p:nvPr>
            <p:ph type="dt" idx="10"/>
          </p:nvPr>
        </p:nvSpPr>
        <p:spPr/>
        <p:txBody>
          <a:bodyPr/>
          <a:lstStyle/>
          <a:p>
            <a:r>
              <a:rPr lang="en-US"/>
              <a:t>July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July Electronic Meeting Agenda </a:t>
            </a:r>
          </a:p>
          <a:p>
            <a:pPr algn="ctr">
              <a:lnSpc>
                <a:spcPct val="90000"/>
              </a:lnSpc>
              <a:buFontTx/>
              <a:buNone/>
            </a:pPr>
            <a:r>
              <a:rPr lang="en-US" altLang="en-US" sz="3600" dirty="0">
                <a:cs typeface="Times New Roman" panose="02020603050405020304" pitchFamily="18" charset="0"/>
              </a:rPr>
              <a:t>And telecons meetings running between July and Sep.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July 2021</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Electronic Plenary Meeting Week Agenda</a:t>
            </a:r>
            <a:endParaRPr lang="en-US" dirty="0"/>
          </a:p>
        </p:txBody>
      </p:sp>
      <p:sp>
        <p:nvSpPr>
          <p:cNvPr id="3" name="Content Placeholder 2"/>
          <p:cNvSpPr>
            <a:spLocks noGrp="1"/>
          </p:cNvSpPr>
          <p:nvPr>
            <p:ph idx="1"/>
          </p:nvPr>
        </p:nvSpPr>
        <p:spPr>
          <a:xfrm>
            <a:off x="914401" y="1196752"/>
            <a:ext cx="10361084" cy="511256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Consider ballot completion and recirculation – 20min special order</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63600308"/>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11-20-771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Plenary meeting motion compendium </a:t>
                      </a:r>
                    </a:p>
                  </a:txBody>
                  <a:tcPr marT="45712" marB="45712"/>
                </a:tc>
                <a:tc>
                  <a:txBody>
                    <a:bodyPr/>
                    <a:lstStyle/>
                    <a:p>
                      <a:r>
                        <a:rPr lang="en-US" sz="1400" kern="1200" dirty="0">
                          <a:solidFill>
                            <a:schemeClr val="dk1"/>
                          </a:solidFill>
                          <a:latin typeface="+mn-lt"/>
                          <a:ea typeface="+mn-ea"/>
                          <a:cs typeface="+mn-cs"/>
                        </a:rPr>
                        <a:t>Outstanding motions</a:t>
                      </a:r>
                    </a:p>
                  </a:txBody>
                  <a:tcPr marT="45712" marB="45712"/>
                </a:tc>
                <a:extLst>
                  <a:ext uri="{0D108BD9-81ED-4DB2-BD59-A6C34878D82A}">
                    <a16:rowId xmlns:a16="http://schemas.microsoft.com/office/drawing/2014/main" val="10006"/>
                  </a:ext>
                </a:extLst>
              </a:tr>
              <a:tr h="0">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875455984"/>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8"/>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99698858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 (11-20-771).</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33181523"/>
              </p:ext>
            </p:extLst>
          </p:nvPr>
        </p:nvGraphicFramePr>
        <p:xfrm>
          <a:off x="914401" y="1260086"/>
          <a:ext cx="10460567" cy="274307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2448272">
                  <a:extLst>
                    <a:ext uri="{9D8B030D-6E8A-4147-A177-3AD203B41FA5}">
                      <a16:colId xmlns:a16="http://schemas.microsoft.com/office/drawing/2014/main" val="20003"/>
                    </a:ext>
                  </a:extLst>
                </a:gridCol>
                <a:gridCol w="1534552">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tc>
                  <a:txBody>
                    <a:bodyPr/>
                    <a:lstStyle/>
                    <a:p>
                      <a:r>
                        <a:rPr lang="en-US" sz="1400" b="0" dirty="0"/>
                        <a:t>10min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11-20-771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Plenary meeting motion compendium </a:t>
                      </a:r>
                    </a:p>
                  </a:txBody>
                  <a:tcPr marT="45712" marB="45712"/>
                </a:tc>
                <a:tc>
                  <a:txBody>
                    <a:bodyPr/>
                    <a:lstStyle/>
                    <a:p>
                      <a:r>
                        <a:rPr lang="en-US" sz="1400" kern="1200" dirty="0">
                          <a:solidFill>
                            <a:schemeClr val="dk1"/>
                          </a:solidFill>
                          <a:latin typeface="+mn-lt"/>
                          <a:ea typeface="+mn-ea"/>
                          <a:cs typeface="+mn-cs"/>
                        </a:rPr>
                        <a:t>Outstanding motions</a:t>
                      </a:r>
                    </a:p>
                  </a:txBody>
                  <a:tcPr marT="45712" marB="45712"/>
                </a:tc>
                <a:tc>
                  <a:txBody>
                    <a:bodyPr/>
                    <a:lstStyle/>
                    <a:p>
                      <a:r>
                        <a:rPr lang="en-US" sz="14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10003"/>
                  </a:ext>
                </a:extLst>
              </a:tr>
              <a:tr h="0">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tc>
                  <a:txBody>
                    <a:bodyPr/>
                    <a:lstStyle/>
                    <a:p>
                      <a:r>
                        <a:rPr lang="en-US" sz="1400" strike="noStrike" dirty="0"/>
                        <a:t>30 min – for completion</a:t>
                      </a:r>
                    </a:p>
                  </a:txBody>
                  <a:tcPr marT="45712" marB="45712"/>
                </a:tc>
                <a:extLst>
                  <a:ext uri="{0D108BD9-81ED-4DB2-BD59-A6C34878D82A}">
                    <a16:rowId xmlns:a16="http://schemas.microsoft.com/office/drawing/2014/main" val="10006"/>
                  </a:ext>
                </a:extLst>
              </a:tr>
              <a:tr h="0">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7"/>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tc>
                  <a:txBody>
                    <a:bodyPr/>
                    <a:lstStyle/>
                    <a:p>
                      <a:r>
                        <a:rPr lang="en-US" sz="1400" strike="noStrike" dirty="0"/>
                        <a:t>As time permits</a:t>
                      </a:r>
                    </a:p>
                  </a:txBody>
                  <a:tcPr marT="45712" marB="45712"/>
                </a:tc>
                <a:extLst>
                  <a:ext uri="{0D108BD9-81ED-4DB2-BD59-A6C34878D82A}">
                    <a16:rowId xmlns:a16="http://schemas.microsoft.com/office/drawing/2014/main" val="10008"/>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r>
              <a:rPr lang="en-US" sz="2000" dirty="0"/>
              <a:t>Motion </a:t>
            </a:r>
            <a:r>
              <a:rPr lang="en-US" sz="2000" b="0" dirty="0"/>
              <a:t>(202105-01):</a:t>
            </a:r>
          </a:p>
          <a:p>
            <a:endParaRPr lang="en-US" sz="2000" b="0" dirty="0"/>
          </a:p>
          <a:p>
            <a:r>
              <a:rPr lang="en-US" sz="2000" b="0" dirty="0"/>
              <a:t>Moved by:</a:t>
            </a:r>
          </a:p>
          <a:p>
            <a:r>
              <a:rPr lang="en-US" sz="2000" b="0" dirty="0"/>
              <a:t>Seconded by:</a:t>
            </a:r>
          </a:p>
          <a:p>
            <a:r>
              <a:rPr lang="en-US" sz="2000" b="0" dirty="0"/>
              <a:t>Results (Y/N/A):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July Electronic meeting and teleconferences running between the July and Sep.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submissions. – as time permits (next slide)</a:t>
            </a:r>
          </a:p>
          <a:p>
            <a:pPr algn="just">
              <a:spcBef>
                <a:spcPct val="20000"/>
              </a:spcBef>
              <a:buFontTx/>
              <a:buChar char="•"/>
            </a:pPr>
            <a:r>
              <a:rPr lang="en-US" altLang="en-US" sz="1800" b="0" dirty="0"/>
              <a:t>Group comment resolution (11-21-1084)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057061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45744334"/>
              </p:ext>
            </p:extLst>
          </p:nvPr>
        </p:nvGraphicFramePr>
        <p:xfrm>
          <a:off x="914401" y="1260086"/>
          <a:ext cx="10460567" cy="185918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2448272">
                  <a:extLst>
                    <a:ext uri="{9D8B030D-6E8A-4147-A177-3AD203B41FA5}">
                      <a16:colId xmlns:a16="http://schemas.microsoft.com/office/drawing/2014/main" val="20003"/>
                    </a:ext>
                  </a:extLst>
                </a:gridCol>
                <a:gridCol w="1534552">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a:t>11-21-989</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Ali Raissinia</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a:t>CR</a:t>
                      </a:r>
                      <a:endParaRPr lang="en-US" sz="1400" dirty="0"/>
                    </a:p>
                  </a:txBody>
                  <a:tcPr marT="45712" marB="45712"/>
                </a:tc>
                <a:tc>
                  <a:txBody>
                    <a:bodyPr/>
                    <a:lstStyle/>
                    <a:p>
                      <a:r>
                        <a:rPr lang="en-US" sz="1400" dirty="0"/>
                        <a:t>15 min</a:t>
                      </a:r>
                    </a:p>
                  </a:txBody>
                  <a:tcPr marT="45712" marB="45712"/>
                </a:tc>
                <a:extLst>
                  <a:ext uri="{0D108BD9-81ED-4DB2-BD59-A6C34878D82A}">
                    <a16:rowId xmlns:a16="http://schemas.microsoft.com/office/drawing/2014/main" val="10007"/>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tc>
                  <a:txBody>
                    <a:bodyPr/>
                    <a:lstStyle/>
                    <a:p>
                      <a:r>
                        <a:rPr lang="en-US" sz="1400" strike="noStrike" dirty="0"/>
                        <a:t>15 min</a:t>
                      </a:r>
                    </a:p>
                  </a:txBody>
                  <a:tcPr marT="45712" marB="45712"/>
                </a:tc>
                <a:extLst>
                  <a:ext uri="{0D108BD9-81ED-4DB2-BD59-A6C34878D82A}">
                    <a16:rowId xmlns:a16="http://schemas.microsoft.com/office/drawing/2014/main" val="10008"/>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a:t>
                      </a:r>
                    </a:p>
                  </a:txBody>
                  <a:tcPr marT="45712" marB="45712"/>
                </a:tc>
                <a:tc>
                  <a:txBody>
                    <a:bodyPr/>
                    <a:lstStyle/>
                    <a:p>
                      <a:r>
                        <a:rPr lang="en-US" sz="1400" strike="noStrike" dirty="0"/>
                        <a:t>CR</a:t>
                      </a:r>
                    </a:p>
                  </a:txBody>
                  <a:tcPr marT="45712" marB="45712"/>
                </a:tc>
                <a:tc>
                  <a:txBody>
                    <a:bodyPr/>
                    <a:lstStyle/>
                    <a:p>
                      <a:r>
                        <a:rPr lang="en-US" sz="1400" dirty="0"/>
                        <a:t>45 min</a:t>
                      </a:r>
                      <a:endParaRPr lang="en-US" dirty="0"/>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884377137"/>
                  </a:ext>
                </a:extLst>
              </a:tr>
            </a:tbl>
          </a:graphicData>
        </a:graphic>
      </p:graphicFrame>
    </p:spTree>
    <p:extLst>
      <p:ext uri="{BB962C8B-B14F-4D97-AF65-F5344CB8AC3E}">
        <p14:creationId xmlns:p14="http://schemas.microsoft.com/office/powerpoint/2010/main" val="23367185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TBD</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022274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6146868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TBD</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961051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360060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a:buFont typeface="Arial" panose="020B0604020202020204" pitchFamily="34" charset="0"/>
              <a:buChar char="•"/>
            </a:pPr>
            <a:r>
              <a:rPr lang="en-US" sz="2000" dirty="0"/>
              <a:t>Registration for the July 802 electronic plenary session</a:t>
            </a:r>
          </a:p>
          <a:p>
            <a:pPr marL="457200" lvl="1" indent="0"/>
            <a:r>
              <a:rPr lang="en-US" dirty="0"/>
              <a:t>This meeting is part of the July 802 plenary session</a:t>
            </a:r>
          </a:p>
          <a:p>
            <a:pPr marL="457200" lvl="1" indent="0"/>
            <a:r>
              <a:rPr lang="en-US" dirty="0"/>
              <a:t>You must pay the registration fee in order to attend</a:t>
            </a:r>
          </a:p>
          <a:p>
            <a:pPr marL="457200" lvl="1" indent="0"/>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marL="457200" lvl="1" indent="0"/>
            <a:r>
              <a:rPr lang="en-US"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357188" indent="-357188">
              <a:buFont typeface="Arial" panose="020B0604020202020204" pitchFamily="34" charset="0"/>
              <a:buChar char="•"/>
            </a:pPr>
            <a:r>
              <a:rPr lang="en-US" altLang="en-US" sz="2000" dirty="0"/>
              <a:t>Attendance:</a:t>
            </a:r>
            <a:endParaRPr lang="en-US" altLang="en-US" sz="2000" dirty="0">
              <a:hlinkClick r:id="rId4"/>
            </a:endParaRPr>
          </a:p>
          <a:p>
            <a:pPr lvl="1"/>
            <a:r>
              <a:rPr lang="en-US" altLang="en-US" sz="1800" dirty="0"/>
              <a:t>Please register by logging to IMAT and register your attendance at </a:t>
            </a:r>
            <a:r>
              <a:rPr lang="en-US" sz="1800" dirty="0">
                <a:hlinkClick r:id="rId5"/>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TBD</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28316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039602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603175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TBD</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154092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4942541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53284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TBD</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840787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4074513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5612365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109498</TotalTime>
  <Words>4676</Words>
  <Application>Microsoft Office PowerPoint</Application>
  <PresentationFormat>Widescreen</PresentationFormat>
  <Paragraphs>679</Paragraphs>
  <Slides>58</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5" baseType="lpstr">
      <vt:lpstr>Arial</vt:lpstr>
      <vt:lpstr>Calibri</vt:lpstr>
      <vt:lpstr>Monotype Sorts</vt:lpstr>
      <vt:lpstr>Montserrat</vt:lpstr>
      <vt:lpstr>Times New Roman</vt:lpstr>
      <vt:lpstr>Office Theme</vt:lpstr>
      <vt:lpstr>Document</vt:lpstr>
      <vt:lpstr>TGaz Next Generation Positioning  Agenda for the July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July IEEE  Electronic Plenary Meeting Week Agenda</vt:lpstr>
      <vt:lpstr>Submission List for the week</vt:lpstr>
      <vt:lpstr>IEEE Electronic Meeting Week – July 12th</vt:lpstr>
      <vt:lpstr>Submission List for the July 12th meeting</vt:lpstr>
      <vt:lpstr>Submissions Awaiting Motions</vt:lpstr>
      <vt:lpstr>Review Submissions</vt:lpstr>
      <vt:lpstr>PowerPoint Presentation</vt:lpstr>
      <vt:lpstr>IEEE Electronic Meeting Week – July 13th</vt:lpstr>
      <vt:lpstr>Submission List for the July 12th meeting</vt:lpstr>
      <vt:lpstr>PowerPoint Presentation</vt:lpstr>
      <vt:lpstr>PowerPoint Presentation</vt:lpstr>
      <vt:lpstr>IEEE Electronic Meeting slot – July 14th</vt:lpstr>
      <vt:lpstr>PowerPoint Presentation</vt:lpstr>
      <vt:lpstr>PowerPoint Presentation</vt:lpstr>
      <vt:lpstr>IEEE Electronic Meeting slot – July 14th</vt:lpstr>
      <vt:lpstr>PowerPoint Presentation</vt:lpstr>
      <vt:lpstr>PowerPoint Presentation</vt:lpstr>
      <vt:lpstr>IEEE Electronic Meeting slot – July 15th</vt:lpstr>
      <vt:lpstr>PowerPoint Presentation</vt:lpstr>
      <vt:lpstr>PowerPoint Presentation</vt:lpstr>
      <vt:lpstr>IEEE Electronic Meeting slot – July 16th</vt:lpstr>
      <vt:lpstr>PowerPoint Presentation</vt:lpstr>
      <vt:lpstr>PowerPoint Presentation</vt:lpstr>
      <vt:lpstr>IEEE Electronic Meeting slot – July 19th</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697</cp:revision>
  <cp:lastPrinted>1601-01-01T00:00:00Z</cp:lastPrinted>
  <dcterms:created xsi:type="dcterms:W3CDTF">2018-08-06T10:28:59Z</dcterms:created>
  <dcterms:modified xsi:type="dcterms:W3CDTF">2021-07-12T14:53:49Z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