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679" r:id="rId29"/>
    <p:sldId id="680" r:id="rId30"/>
    <p:sldId id="2367" r:id="rId31"/>
    <p:sldId id="2368" r:id="rId32"/>
    <p:sldId id="687" r:id="rId33"/>
    <p:sldId id="688" r:id="rId34"/>
    <p:sldId id="695" r:id="rId35"/>
    <p:sldId id="696" r:id="rId36"/>
    <p:sldId id="697" r:id="rId37"/>
    <p:sldId id="707" r:id="rId38"/>
    <p:sldId id="708" r:id="rId39"/>
    <p:sldId id="709" r:id="rId40"/>
    <p:sldId id="698" r:id="rId41"/>
    <p:sldId id="699" r:id="rId42"/>
    <p:sldId id="700" r:id="rId43"/>
    <p:sldId id="701" r:id="rId44"/>
    <p:sldId id="702" r:id="rId45"/>
    <p:sldId id="703" r:id="rId46"/>
    <p:sldId id="704" r:id="rId47"/>
    <p:sldId id="705" r:id="rId48"/>
    <p:sldId id="706" r:id="rId49"/>
    <p:sldId id="315" r:id="rId50"/>
    <p:sldId id="312" r:id="rId51"/>
    <p:sldId id="318" r:id="rId52"/>
    <p:sldId id="472" r:id="rId53"/>
    <p:sldId id="473" r:id="rId54"/>
    <p:sldId id="474" r:id="rId55"/>
    <p:sldId id="480" r:id="rId56"/>
    <p:sldId id="259" r:id="rId57"/>
    <p:sldId id="260" r:id="rId58"/>
    <p:sldId id="261"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4th daily slot 3 - July IEEE electronic meeting" id="{0AD43289-B43F-47F1-8F81-0E941BD8A437}">
          <p14:sldIdLst>
            <p14:sldId id="695"/>
            <p14:sldId id="696"/>
            <p14:sldId id="697"/>
          </p14:sldIdLst>
        </p14:section>
        <p14:section name="July 14th daily slot 4 - July IEEE electronic meeting" id="{25310FA8-E361-401D-BE73-5A5A27461F53}">
          <p14:sldIdLst>
            <p14:sldId id="707"/>
            <p14:sldId id="708"/>
            <p14:sldId id="709"/>
          </p14:sldIdLst>
        </p14:section>
        <p14:section name="July 15th daily slot 3 - July IEEE electronic meeting" id="{1A9E3158-5FD2-4867-8B3A-8937856AEB11}">
          <p14:sldIdLst>
            <p14:sldId id="698"/>
            <p14:sldId id="699"/>
            <p14:sldId id="700"/>
          </p14:sldIdLst>
        </p14:section>
        <p14:section name="July 16th daily slot 3 - July IEEE electronic meeting" id="{C91190C5-EC73-4F49-A58C-2E0CC8AF8B09}">
          <p14:sldIdLst>
            <p14:sldId id="701"/>
            <p14:sldId id="702"/>
            <p14:sldId id="703"/>
          </p14:sldIdLst>
        </p14:section>
        <p14:section name="July 19th daily slot 3 - July IEEE electronic meeting" id="{D551CEF4-E32D-4D1C-8C2D-D47AEE540492}">
          <p14:sldIdLst>
            <p14:sldId id="704"/>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651A86-A08D-4624-B106-28C625880689}" v="22" dt="2021-07-12T14:53:01.07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6807" autoAdjust="0"/>
  </p:normalViewPr>
  <p:slideViewPr>
    <p:cSldViewPr>
      <p:cViewPr varScale="1">
        <p:scale>
          <a:sx n="110" d="100"/>
          <a:sy n="110" d="100"/>
        </p:scale>
        <p:origin x="25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6651A86-A08D-4624-B106-28C625880689}"/>
    <pc:docChg chg="undo redo custSel addSld delSld modSld sldOrd modMainMaster modSection">
      <pc:chgData name="Segev, Jonathan" userId="7c67a1b0-8725-4553-8055-0888dbcaef94" providerId="ADAL" clId="{86651A86-A08D-4624-B106-28C625880689}" dt="2021-07-12T14:53:40.345" v="788" actId="404"/>
      <pc:docMkLst>
        <pc:docMk/>
      </pc:docMkLst>
      <pc:sldChg chg="modSp mod">
        <pc:chgData name="Segev, Jonathan" userId="7c67a1b0-8725-4553-8055-0888dbcaef94" providerId="ADAL" clId="{86651A86-A08D-4624-B106-28C625880689}" dt="2021-07-08T20:35:11.551" v="255" actId="403"/>
        <pc:sldMkLst>
          <pc:docMk/>
          <pc:sldMk cId="2761767185" sldId="266"/>
        </pc:sldMkLst>
        <pc:spChg chg="mod">
          <ac:chgData name="Segev, Jonathan" userId="7c67a1b0-8725-4553-8055-0888dbcaef94" providerId="ADAL" clId="{86651A86-A08D-4624-B106-28C625880689}" dt="2021-07-08T20:35:11.551" v="255" actId="403"/>
          <ac:spMkLst>
            <pc:docMk/>
            <pc:sldMk cId="2761767185" sldId="266"/>
            <ac:spMk id="3" creationId="{00000000-0000-0000-0000-000000000000}"/>
          </ac:spMkLst>
        </pc:spChg>
      </pc:sldChg>
      <pc:sldChg chg="modSp mod">
        <pc:chgData name="Segev, Jonathan" userId="7c67a1b0-8725-4553-8055-0888dbcaef94" providerId="ADAL" clId="{86651A86-A08D-4624-B106-28C625880689}" dt="2021-07-12T14:51:37.386" v="702"/>
        <pc:sldMkLst>
          <pc:docMk/>
          <pc:sldMk cId="1606978152" sldId="345"/>
        </pc:sldMkLst>
        <pc:graphicFrameChg chg="mod modGraphic">
          <ac:chgData name="Segev, Jonathan" userId="7c67a1b0-8725-4553-8055-0888dbcaef94" providerId="ADAL" clId="{86651A86-A08D-4624-B106-28C625880689}" dt="2021-07-12T14:51:37.386" v="702"/>
          <ac:graphicFrameMkLst>
            <pc:docMk/>
            <pc:sldMk cId="1606978152" sldId="345"/>
            <ac:graphicFrameMk id="7" creationId="{00000000-0000-0000-0000-000000000000}"/>
          </ac:graphicFrameMkLst>
        </pc:graphicFrameChg>
      </pc:sldChg>
      <pc:sldChg chg="del">
        <pc:chgData name="Segev, Jonathan" userId="7c67a1b0-8725-4553-8055-0888dbcaef94" providerId="ADAL" clId="{86651A86-A08D-4624-B106-28C625880689}" dt="2021-07-08T20:35:29.207" v="256" actId="47"/>
        <pc:sldMkLst>
          <pc:docMk/>
          <pc:sldMk cId="2691682855" sldId="591"/>
        </pc:sldMkLst>
      </pc:sldChg>
      <pc:sldChg chg="del">
        <pc:chgData name="Segev, Jonathan" userId="7c67a1b0-8725-4553-8055-0888dbcaef94" providerId="ADAL" clId="{86651A86-A08D-4624-B106-28C625880689}" dt="2021-07-12T14:50:21.870" v="625" actId="47"/>
        <pc:sldMkLst>
          <pc:docMk/>
          <pc:sldMk cId="392818440" sldId="686"/>
        </pc:sldMkLst>
      </pc:sldChg>
      <pc:sldChg chg="modSp mod">
        <pc:chgData name="Segev, Jonathan" userId="7c67a1b0-8725-4553-8055-0888dbcaef94" providerId="ADAL" clId="{86651A86-A08D-4624-B106-28C625880689}" dt="2021-07-12T14:51:37.386" v="702"/>
        <pc:sldMkLst>
          <pc:docMk/>
          <pc:sldMk cId="3473345634" sldId="694"/>
        </pc:sldMkLst>
        <pc:graphicFrameChg chg="mod modGraphic">
          <ac:chgData name="Segev, Jonathan" userId="7c67a1b0-8725-4553-8055-0888dbcaef94" providerId="ADAL" clId="{86651A86-A08D-4624-B106-28C625880689}" dt="2021-07-12T14:51:37.386" v="702"/>
          <ac:graphicFrameMkLst>
            <pc:docMk/>
            <pc:sldMk cId="3473345634" sldId="694"/>
            <ac:graphicFrameMk id="7" creationId="{00000000-0000-0000-0000-000000000000}"/>
          </ac:graphicFrameMkLst>
        </pc:graphicFrameChg>
      </pc:sldChg>
      <pc:sldChg chg="modSp add mod ord">
        <pc:chgData name="Segev, Jonathan" userId="7c67a1b0-8725-4553-8055-0888dbcaef94" providerId="ADAL" clId="{86651A86-A08D-4624-B106-28C625880689}" dt="2021-07-08T20:33:05.057" v="131" actId="404"/>
        <pc:sldMkLst>
          <pc:docMk/>
          <pc:sldMk cId="1968720319" sldId="2366"/>
        </pc:sldMkLst>
        <pc:spChg chg="mod">
          <ac:chgData name="Segev, Jonathan" userId="7c67a1b0-8725-4553-8055-0888dbcaef94" providerId="ADAL" clId="{86651A86-A08D-4624-B106-28C625880689}" dt="2021-07-08T20:32:10.422" v="56" actId="403"/>
          <ac:spMkLst>
            <pc:docMk/>
            <pc:sldMk cId="1968720319" sldId="2366"/>
            <ac:spMk id="2" creationId="{00000000-0000-0000-0000-000000000000}"/>
          </ac:spMkLst>
        </pc:spChg>
        <pc:spChg chg="mod">
          <ac:chgData name="Segev, Jonathan" userId="7c67a1b0-8725-4553-8055-0888dbcaef94" providerId="ADAL" clId="{86651A86-A08D-4624-B106-28C625880689}" dt="2021-07-08T20:33:05.057" v="131" actId="404"/>
          <ac:spMkLst>
            <pc:docMk/>
            <pc:sldMk cId="1968720319" sldId="2366"/>
            <ac:spMk id="3" creationId="{00000000-0000-0000-0000-000000000000}"/>
          </ac:spMkLst>
        </pc:spChg>
      </pc:sldChg>
      <pc:sldChg chg="modSp add mod">
        <pc:chgData name="Segev, Jonathan" userId="7c67a1b0-8725-4553-8055-0888dbcaef94" providerId="ADAL" clId="{86651A86-A08D-4624-B106-28C625880689}" dt="2021-07-12T14:52:14.145" v="729" actId="20577"/>
        <pc:sldMkLst>
          <pc:docMk/>
          <pc:sldMk cId="1305706144" sldId="2367"/>
        </pc:sldMkLst>
        <pc:spChg chg="mod">
          <ac:chgData name="Segev, Jonathan" userId="7c67a1b0-8725-4553-8055-0888dbcaef94" providerId="ADAL" clId="{86651A86-A08D-4624-B106-28C625880689}" dt="2021-07-12T14:50:26.173" v="627" actId="6549"/>
          <ac:spMkLst>
            <pc:docMk/>
            <pc:sldMk cId="1305706144" sldId="2367"/>
            <ac:spMk id="2" creationId="{00000000-0000-0000-0000-000000000000}"/>
          </ac:spMkLst>
        </pc:spChg>
        <pc:spChg chg="mod">
          <ac:chgData name="Segev, Jonathan" userId="7c67a1b0-8725-4553-8055-0888dbcaef94" providerId="ADAL" clId="{86651A86-A08D-4624-B106-28C625880689}" dt="2021-07-12T14:52:14.145" v="729" actId="20577"/>
          <ac:spMkLst>
            <pc:docMk/>
            <pc:sldMk cId="1305706144" sldId="2367"/>
            <ac:spMk id="3" creationId="{00000000-0000-0000-0000-000000000000}"/>
          </ac:spMkLst>
        </pc:spChg>
      </pc:sldChg>
      <pc:sldChg chg="modSp add mod">
        <pc:chgData name="Segev, Jonathan" userId="7c67a1b0-8725-4553-8055-0888dbcaef94" providerId="ADAL" clId="{86651A86-A08D-4624-B106-28C625880689}" dt="2021-07-12T14:53:40.345" v="788" actId="404"/>
        <pc:sldMkLst>
          <pc:docMk/>
          <pc:sldMk cId="2336718525" sldId="2368"/>
        </pc:sldMkLst>
        <pc:graphicFrameChg chg="mod modGraphic">
          <ac:chgData name="Segev, Jonathan" userId="7c67a1b0-8725-4553-8055-0888dbcaef94" providerId="ADAL" clId="{86651A86-A08D-4624-B106-28C625880689}" dt="2021-07-12T14:53:40.345" v="788" actId="404"/>
          <ac:graphicFrameMkLst>
            <pc:docMk/>
            <pc:sldMk cId="2336718525" sldId="2368"/>
            <ac:graphicFrameMk id="7" creationId="{00000000-0000-0000-0000-000000000000}"/>
          </ac:graphicFrameMkLst>
        </pc:graphicFrameChg>
      </pc:sldChg>
      <pc:sldMasterChg chg="modSp mod">
        <pc:chgData name="Segev, Jonathan" userId="7c67a1b0-8725-4553-8055-0888dbcaef94" providerId="ADAL" clId="{86651A86-A08D-4624-B106-28C625880689}" dt="2021-07-08T13:38:20.616" v="1" actId="20577"/>
        <pc:sldMasterMkLst>
          <pc:docMk/>
          <pc:sldMasterMk cId="0" sldId="2147483648"/>
        </pc:sldMasterMkLst>
        <pc:spChg chg="mod">
          <ac:chgData name="Segev, Jonathan" userId="7c67a1b0-8725-4553-8055-0888dbcaef94" providerId="ADAL" clId="{86651A86-A08D-4624-B106-28C625880689}" dt="2021-07-08T13:38:20.61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4175856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2021-06-07</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360030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3181523"/>
              </p:ext>
            </p:extLst>
          </p:nvPr>
        </p:nvGraphicFramePr>
        <p:xfrm>
          <a:off x="914401" y="1260086"/>
          <a:ext cx="10460567" cy="274307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45744334"/>
              </p:ext>
            </p:extLst>
          </p:nvPr>
        </p:nvGraphicFramePr>
        <p:xfrm>
          <a:off x="914401" y="1260086"/>
          <a:ext cx="10460567" cy="18591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a:t>11-21-989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Ali Raissinia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a:t>CR</a:t>
                      </a:r>
                      <a:endParaRPr lang="en-US" sz="1400" dirty="0"/>
                    </a:p>
                  </a:txBody>
                  <a:tcPr marT="45712" marB="45712"/>
                </a:tc>
                <a:tc>
                  <a:txBody>
                    <a:bodyPr/>
                    <a:lstStyle/>
                    <a:p>
                      <a:r>
                        <a:rPr lang="en-US" sz="1400" dirty="0"/>
                        <a:t>15 min</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154092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94254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53284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109498</TotalTime>
  <Words>4676</Words>
  <Application>Microsoft Office PowerPoint</Application>
  <PresentationFormat>Widescreen</PresentationFormat>
  <Paragraphs>679</Paragraphs>
  <Slides>58</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slot – July 14th</vt:lpstr>
      <vt:lpstr>PowerPoint Presentation</vt:lpstr>
      <vt:lpstr>PowerPoint Presentation</vt:lpstr>
      <vt:lpstr>IEEE Electronic Meeting slot – July 14th</vt:lpstr>
      <vt:lpstr>PowerPoint Presentation</vt:lpstr>
      <vt:lpstr>PowerPoint Presentation</vt:lpstr>
      <vt:lpstr>IEEE Electronic Meeting slot – July 15th</vt:lpstr>
      <vt:lpstr>PowerPoint Presentation</vt:lpstr>
      <vt:lpstr>PowerPoint Presentation</vt:lpstr>
      <vt:lpstr>IEEE Electronic Meeting slot – July 16th</vt:lpstr>
      <vt:lpstr>PowerPoint Presentation</vt:lpstr>
      <vt:lpstr>PowerPoint Presentation</vt:lpstr>
      <vt:lpstr>IEEE Electronic Meeting slot – July 19th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2021-07-12T14:53:49Z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