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65" r:id="rId3"/>
    <p:sldId id="257" r:id="rId4"/>
    <p:sldId id="266" r:id="rId5"/>
    <p:sldId id="591"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679" r:id="rId29"/>
    <p:sldId id="680" r:id="rId30"/>
    <p:sldId id="686" r:id="rId31"/>
    <p:sldId id="687" r:id="rId32"/>
    <p:sldId id="688" r:id="rId33"/>
    <p:sldId id="695" r:id="rId34"/>
    <p:sldId id="696" r:id="rId35"/>
    <p:sldId id="697" r:id="rId36"/>
    <p:sldId id="707" r:id="rId37"/>
    <p:sldId id="708" r:id="rId38"/>
    <p:sldId id="709" r:id="rId39"/>
    <p:sldId id="698" r:id="rId40"/>
    <p:sldId id="699" r:id="rId41"/>
    <p:sldId id="700" r:id="rId42"/>
    <p:sldId id="701" r:id="rId43"/>
    <p:sldId id="702" r:id="rId44"/>
    <p:sldId id="703" r:id="rId45"/>
    <p:sldId id="704" r:id="rId46"/>
    <p:sldId id="705" r:id="rId47"/>
    <p:sldId id="706"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686"/>
            <p14:sldId id="687"/>
            <p14:sldId id="688"/>
          </p14:sldIdLst>
        </p14:section>
        <p14:section name="July 14th daily slot 3 - July IEEE electronic meeting" id="{0AD43289-B43F-47F1-8F81-0E941BD8A437}">
          <p14:sldIdLst>
            <p14:sldId id="695"/>
            <p14:sldId id="696"/>
            <p14:sldId id="697"/>
          </p14:sldIdLst>
        </p14:section>
        <p14:section name="July 14th daily slot 4 - July IEEE electronic meeting" id="{25310FA8-E361-401D-BE73-5A5A27461F53}">
          <p14:sldIdLst>
            <p14:sldId id="707"/>
            <p14:sldId id="708"/>
            <p14:sldId id="709"/>
          </p14:sldIdLst>
        </p14:section>
        <p14:section name="July 15th daily slot 3 - July IEEE electronic meeting" id="{1A9E3158-5FD2-4867-8B3A-8937856AEB11}">
          <p14:sldIdLst>
            <p14:sldId id="698"/>
            <p14:sldId id="699"/>
            <p14:sldId id="700"/>
          </p14:sldIdLst>
        </p14:section>
        <p14:section name="July 16th daily slot 3 - July IEEE electronic meeting" id="{C91190C5-EC73-4F49-A58C-2E0CC8AF8B09}">
          <p14:sldIdLst>
            <p14:sldId id="701"/>
            <p14:sldId id="702"/>
            <p14:sldId id="703"/>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0F7906-2173-42D3-837D-88E165374DCC}" v="6" dt="2021-06-07T16:45:03.31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15" autoAdjust="0"/>
    <p:restoredTop sz="96807" autoAdjust="0"/>
  </p:normalViewPr>
  <p:slideViewPr>
    <p:cSldViewPr>
      <p:cViewPr varScale="1">
        <p:scale>
          <a:sx n="113" d="100"/>
          <a:sy n="113" d="100"/>
        </p:scale>
        <p:origin x="138" y="2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30F7906-2173-42D3-837D-88E165374DCC}"/>
    <pc:docChg chg="undo custSel addSld delSld modSld sldOrd modMainMaster delSection modSection">
      <pc:chgData name="Segev, Jonathan" userId="7c67a1b0-8725-4553-8055-0888dbcaef94" providerId="ADAL" clId="{630F7906-2173-42D3-837D-88E165374DCC}" dt="2021-06-07T16:47:34.725" v="230" actId="47"/>
      <pc:docMkLst>
        <pc:docMk/>
      </pc:docMkLst>
      <pc:sldChg chg="modSp mod">
        <pc:chgData name="Segev, Jonathan" userId="7c67a1b0-8725-4553-8055-0888dbcaef94" providerId="ADAL" clId="{630F7906-2173-42D3-837D-88E165374DCC}" dt="2021-06-07T16:31:55.309" v="13" actId="20577"/>
        <pc:sldMkLst>
          <pc:docMk/>
          <pc:sldMk cId="0" sldId="256"/>
        </pc:sldMkLst>
        <pc:spChg chg="mod">
          <ac:chgData name="Segev, Jonathan" userId="7c67a1b0-8725-4553-8055-0888dbcaef94" providerId="ADAL" clId="{630F7906-2173-42D3-837D-88E165374DCC}" dt="2021-06-07T16:31:55.309" v="13" actId="20577"/>
          <ac:spMkLst>
            <pc:docMk/>
            <pc:sldMk cId="0" sldId="256"/>
            <ac:spMk id="3073" creationId="{00000000-0000-0000-0000-000000000000}"/>
          </ac:spMkLst>
        </pc:spChg>
        <pc:spChg chg="mod">
          <ac:chgData name="Segev, Jonathan" userId="7c67a1b0-8725-4553-8055-0888dbcaef94" providerId="ADAL" clId="{630F7906-2173-42D3-837D-88E165374DCC}" dt="2021-06-07T16:31:49.329" v="9" actId="20577"/>
          <ac:spMkLst>
            <pc:docMk/>
            <pc:sldMk cId="0" sldId="256"/>
            <ac:spMk id="3074" creationId="{00000000-0000-0000-0000-000000000000}"/>
          </ac:spMkLst>
        </pc:spChg>
      </pc:sldChg>
      <pc:sldChg chg="modSp mod">
        <pc:chgData name="Segev, Jonathan" userId="7c67a1b0-8725-4553-8055-0888dbcaef94" providerId="ADAL" clId="{630F7906-2173-42D3-837D-88E165374DCC}" dt="2021-06-07T16:32:32.180" v="39" actId="20577"/>
        <pc:sldMkLst>
          <pc:docMk/>
          <pc:sldMk cId="0" sldId="257"/>
        </pc:sldMkLst>
        <pc:spChg chg="mod">
          <ac:chgData name="Segev, Jonathan" userId="7c67a1b0-8725-4553-8055-0888dbcaef94" providerId="ADAL" clId="{630F7906-2173-42D3-837D-88E165374DCC}" dt="2021-06-07T16:32:32.180" v="39" actId="20577"/>
          <ac:spMkLst>
            <pc:docMk/>
            <pc:sldMk cId="0" sldId="257"/>
            <ac:spMk id="4098" creationId="{00000000-0000-0000-0000-000000000000}"/>
          </ac:spMkLst>
        </pc:spChg>
      </pc:sldChg>
      <pc:sldChg chg="modSp mod">
        <pc:chgData name="Segev, Jonathan" userId="7c67a1b0-8725-4553-8055-0888dbcaef94" providerId="ADAL" clId="{630F7906-2173-42D3-837D-88E165374DCC}" dt="2021-06-07T16:32:13.598" v="25" actId="20577"/>
        <pc:sldMkLst>
          <pc:docMk/>
          <pc:sldMk cId="1558500835" sldId="265"/>
        </pc:sldMkLst>
        <pc:spChg chg="mod">
          <ac:chgData name="Segev, Jonathan" userId="7c67a1b0-8725-4553-8055-0888dbcaef94" providerId="ADAL" clId="{630F7906-2173-42D3-837D-88E165374DCC}" dt="2021-06-07T16:32:13.598" v="25" actId="20577"/>
          <ac:spMkLst>
            <pc:docMk/>
            <pc:sldMk cId="1558500835" sldId="265"/>
            <ac:spMk id="3" creationId="{00000000-0000-0000-0000-000000000000}"/>
          </ac:spMkLst>
        </pc:spChg>
      </pc:sldChg>
      <pc:sldChg chg="modSp mod">
        <pc:chgData name="Segev, Jonathan" userId="7c67a1b0-8725-4553-8055-0888dbcaef94" providerId="ADAL" clId="{630F7906-2173-42D3-837D-88E165374DCC}" dt="2021-06-07T16:35:29.693" v="147" actId="14100"/>
        <pc:sldMkLst>
          <pc:docMk/>
          <pc:sldMk cId="4011216508" sldId="569"/>
        </pc:sldMkLst>
        <pc:spChg chg="mod">
          <ac:chgData name="Segev, Jonathan" userId="7c67a1b0-8725-4553-8055-0888dbcaef94" providerId="ADAL" clId="{630F7906-2173-42D3-837D-88E165374DCC}" dt="2021-06-07T16:35:26.774" v="146" actId="14100"/>
          <ac:spMkLst>
            <pc:docMk/>
            <pc:sldMk cId="4011216508" sldId="569"/>
            <ac:spMk id="2" creationId="{00000000-0000-0000-0000-000000000000}"/>
          </ac:spMkLst>
        </pc:spChg>
        <pc:spChg chg="mod">
          <ac:chgData name="Segev, Jonathan" userId="7c67a1b0-8725-4553-8055-0888dbcaef94" providerId="ADAL" clId="{630F7906-2173-42D3-837D-88E165374DCC}" dt="2021-06-07T16:35:29.693" v="147" actId="14100"/>
          <ac:spMkLst>
            <pc:docMk/>
            <pc:sldMk cId="4011216508" sldId="569"/>
            <ac:spMk id="3" creationId="{00000000-0000-0000-0000-000000000000}"/>
          </ac:spMkLst>
        </pc:spChg>
      </pc:sldChg>
      <pc:sldChg chg="ord">
        <pc:chgData name="Segev, Jonathan" userId="7c67a1b0-8725-4553-8055-0888dbcaef94" providerId="ADAL" clId="{630F7906-2173-42D3-837D-88E165374DCC}" dt="2021-06-07T16:33:14.198" v="41"/>
        <pc:sldMkLst>
          <pc:docMk/>
          <pc:sldMk cId="2691682855" sldId="591"/>
        </pc:sldMkLst>
      </pc:sldChg>
      <pc:sldChg chg="del">
        <pc:chgData name="Segev, Jonathan" userId="7c67a1b0-8725-4553-8055-0888dbcaef94" providerId="ADAL" clId="{630F7906-2173-42D3-837D-88E165374DCC}" dt="2021-06-07T16:47:34.725" v="230" actId="47"/>
        <pc:sldMkLst>
          <pc:docMk/>
          <pc:sldMk cId="3144923594" sldId="678"/>
        </pc:sldMkLst>
      </pc:sldChg>
      <pc:sldChg chg="del ord">
        <pc:chgData name="Segev, Jonathan" userId="7c67a1b0-8725-4553-8055-0888dbcaef94" providerId="ADAL" clId="{630F7906-2173-42D3-837D-88E165374DCC}" dt="2021-06-07T16:47:28.688" v="229" actId="47"/>
        <pc:sldMkLst>
          <pc:docMk/>
          <pc:sldMk cId="1060024187" sldId="683"/>
        </pc:sldMkLst>
      </pc:sldChg>
      <pc:sldChg chg="del ord">
        <pc:chgData name="Segev, Jonathan" userId="7c67a1b0-8725-4553-8055-0888dbcaef94" providerId="ADAL" clId="{630F7906-2173-42D3-837D-88E165374DCC}" dt="2021-06-07T16:47:05.002" v="225" actId="47"/>
        <pc:sldMkLst>
          <pc:docMk/>
          <pc:sldMk cId="687977063" sldId="684"/>
        </pc:sldMkLst>
      </pc:sldChg>
      <pc:sldChg chg="del ord">
        <pc:chgData name="Segev, Jonathan" userId="7c67a1b0-8725-4553-8055-0888dbcaef94" providerId="ADAL" clId="{630F7906-2173-42D3-837D-88E165374DCC}" dt="2021-06-07T16:47:05.002" v="225" actId="47"/>
        <pc:sldMkLst>
          <pc:docMk/>
          <pc:sldMk cId="3639930755" sldId="685"/>
        </pc:sldMkLst>
      </pc:sldChg>
      <pc:sldChg chg="modSp mod">
        <pc:chgData name="Segev, Jonathan" userId="7c67a1b0-8725-4553-8055-0888dbcaef94" providerId="ADAL" clId="{630F7906-2173-42D3-837D-88E165374DCC}" dt="2021-06-07T16:40:18.749" v="173" actId="20577"/>
        <pc:sldMkLst>
          <pc:docMk/>
          <pc:sldMk cId="392818440" sldId="686"/>
        </pc:sldMkLst>
        <pc:spChg chg="mod">
          <ac:chgData name="Segev, Jonathan" userId="7c67a1b0-8725-4553-8055-0888dbcaef94" providerId="ADAL" clId="{630F7906-2173-42D3-837D-88E165374DCC}" dt="2021-06-07T16:40:18.749" v="173" actId="20577"/>
          <ac:spMkLst>
            <pc:docMk/>
            <pc:sldMk cId="392818440" sldId="686"/>
            <ac:spMk id="2" creationId="{00000000-0000-0000-0000-000000000000}"/>
          </ac:spMkLst>
        </pc:spChg>
      </pc:sldChg>
      <pc:sldChg chg="modSp mod">
        <pc:chgData name="Segev, Jonathan" userId="7c67a1b0-8725-4553-8055-0888dbcaef94" providerId="ADAL" clId="{630F7906-2173-42D3-837D-88E165374DCC}" dt="2021-06-07T16:44:36.719" v="217" actId="20577"/>
        <pc:sldMkLst>
          <pc:docMk/>
          <pc:sldMk cId="1226202540" sldId="688"/>
        </pc:sldMkLst>
        <pc:spChg chg="mod">
          <ac:chgData name="Segev, Jonathan" userId="7c67a1b0-8725-4553-8055-0888dbcaef94" providerId="ADAL" clId="{630F7906-2173-42D3-837D-88E165374DCC}" dt="2021-06-07T16:44:36.719" v="217" actId="20577"/>
          <ac:spMkLst>
            <pc:docMk/>
            <pc:sldMk cId="1226202540" sldId="688"/>
            <ac:spMk id="3" creationId="{00000000-0000-0000-0000-000000000000}"/>
          </ac:spMkLst>
        </pc:spChg>
      </pc:sldChg>
      <pc:sldChg chg="del ord">
        <pc:chgData name="Segev, Jonathan" userId="7c67a1b0-8725-4553-8055-0888dbcaef94" providerId="ADAL" clId="{630F7906-2173-42D3-837D-88E165374DCC}" dt="2021-06-07T16:47:05.002" v="225" actId="47"/>
        <pc:sldMkLst>
          <pc:docMk/>
          <pc:sldMk cId="3850110379" sldId="689"/>
        </pc:sldMkLst>
      </pc:sldChg>
      <pc:sldChg chg="modSp mod ord">
        <pc:chgData name="Segev, Jonathan" userId="7c67a1b0-8725-4553-8055-0888dbcaef94" providerId="ADAL" clId="{630F7906-2173-42D3-837D-88E165374DCC}" dt="2021-06-07T16:47:09.760" v="227"/>
        <pc:sldMkLst>
          <pc:docMk/>
          <pc:sldMk cId="2279493781" sldId="690"/>
        </pc:sldMkLst>
        <pc:spChg chg="mod">
          <ac:chgData name="Segev, Jonathan" userId="7c67a1b0-8725-4553-8055-0888dbcaef94" providerId="ADAL" clId="{630F7906-2173-42D3-837D-88E165374DCC}" dt="2021-06-07T16:39:29.403" v="154" actId="20577"/>
          <ac:spMkLst>
            <pc:docMk/>
            <pc:sldMk cId="2279493781" sldId="690"/>
            <ac:spMk id="2" creationId="{00000000-0000-0000-0000-000000000000}"/>
          </ac:spMkLst>
        </pc:spChg>
      </pc:sldChg>
      <pc:sldChg chg="modSp mod ord">
        <pc:chgData name="Segev, Jonathan" userId="7c67a1b0-8725-4553-8055-0888dbcaef94" providerId="ADAL" clId="{630F7906-2173-42D3-837D-88E165374DCC}" dt="2021-06-07T16:46:53.321" v="224"/>
        <pc:sldMkLst>
          <pc:docMk/>
          <pc:sldMk cId="3473345634" sldId="694"/>
        </pc:sldMkLst>
        <pc:spChg chg="mod">
          <ac:chgData name="Segev, Jonathan" userId="7c67a1b0-8725-4553-8055-0888dbcaef94" providerId="ADAL" clId="{630F7906-2173-42D3-837D-88E165374DCC}" dt="2021-06-07T16:40:05.939" v="169" actId="6549"/>
          <ac:spMkLst>
            <pc:docMk/>
            <pc:sldMk cId="3473345634" sldId="694"/>
            <ac:spMk id="2" creationId="{00000000-0000-0000-0000-000000000000}"/>
          </ac:spMkLst>
        </pc:spChg>
      </pc:sldChg>
      <pc:sldChg chg="modSp add mod">
        <pc:chgData name="Segev, Jonathan" userId="7c67a1b0-8725-4553-8055-0888dbcaef94" providerId="ADAL" clId="{630F7906-2173-42D3-837D-88E165374DCC}" dt="2021-06-07T16:41:13.171" v="177" actId="20577"/>
        <pc:sldMkLst>
          <pc:docMk/>
          <pc:sldMk cId="3002227407" sldId="695"/>
        </pc:sldMkLst>
        <pc:spChg chg="mod">
          <ac:chgData name="Segev, Jonathan" userId="7c67a1b0-8725-4553-8055-0888dbcaef94" providerId="ADAL" clId="{630F7906-2173-42D3-837D-88E165374DCC}" dt="2021-06-07T16:41:13.171" v="177" actId="20577"/>
          <ac:spMkLst>
            <pc:docMk/>
            <pc:sldMk cId="3002227407" sldId="695"/>
            <ac:spMk id="2" creationId="{00000000-0000-0000-0000-000000000000}"/>
          </ac:spMkLst>
        </pc:spChg>
      </pc:sldChg>
      <pc:sldChg chg="add">
        <pc:chgData name="Segev, Jonathan" userId="7c67a1b0-8725-4553-8055-0888dbcaef94" providerId="ADAL" clId="{630F7906-2173-42D3-837D-88E165374DCC}" dt="2021-06-07T16:40:59.161" v="174"/>
        <pc:sldMkLst>
          <pc:docMk/>
          <pc:sldMk cId="256967334" sldId="696"/>
        </pc:sldMkLst>
      </pc:sldChg>
      <pc:sldChg chg="modSp add mod">
        <pc:chgData name="Segev, Jonathan" userId="7c67a1b0-8725-4553-8055-0888dbcaef94" providerId="ADAL" clId="{630F7906-2173-42D3-837D-88E165374DCC}" dt="2021-06-07T16:44:28.896" v="211" actId="20577"/>
        <pc:sldMkLst>
          <pc:docMk/>
          <pc:sldMk cId="3614686866" sldId="697"/>
        </pc:sldMkLst>
        <pc:spChg chg="mod">
          <ac:chgData name="Segev, Jonathan" userId="7c67a1b0-8725-4553-8055-0888dbcaef94" providerId="ADAL" clId="{630F7906-2173-42D3-837D-88E165374DCC}" dt="2021-06-07T16:44:28.896" v="211" actId="20577"/>
          <ac:spMkLst>
            <pc:docMk/>
            <pc:sldMk cId="3614686866" sldId="697"/>
            <ac:spMk id="3" creationId="{00000000-0000-0000-0000-000000000000}"/>
          </ac:spMkLst>
        </pc:spChg>
      </pc:sldChg>
      <pc:sldChg chg="modSp add mod">
        <pc:chgData name="Segev, Jonathan" userId="7c67a1b0-8725-4553-8055-0888dbcaef94" providerId="ADAL" clId="{630F7906-2173-42D3-837D-88E165374DCC}" dt="2021-06-07T16:41:34.555" v="181" actId="20577"/>
        <pc:sldMkLst>
          <pc:docMk/>
          <pc:sldMk cId="422831636" sldId="698"/>
        </pc:sldMkLst>
        <pc:spChg chg="mod">
          <ac:chgData name="Segev, Jonathan" userId="7c67a1b0-8725-4553-8055-0888dbcaef94" providerId="ADAL" clId="{630F7906-2173-42D3-837D-88E165374DCC}" dt="2021-06-07T16:41:34.555" v="181" actId="20577"/>
          <ac:spMkLst>
            <pc:docMk/>
            <pc:sldMk cId="422831636" sldId="698"/>
            <ac:spMk id="2" creationId="{00000000-0000-0000-0000-000000000000}"/>
          </ac:spMkLst>
        </pc:spChg>
      </pc:sldChg>
      <pc:sldChg chg="add">
        <pc:chgData name="Segev, Jonathan" userId="7c67a1b0-8725-4553-8055-0888dbcaef94" providerId="ADAL" clId="{630F7906-2173-42D3-837D-88E165374DCC}" dt="2021-06-07T16:41:19.583" v="178"/>
        <pc:sldMkLst>
          <pc:docMk/>
          <pc:sldMk cId="1703960244" sldId="699"/>
        </pc:sldMkLst>
      </pc:sldChg>
      <pc:sldChg chg="modSp add mod">
        <pc:chgData name="Segev, Jonathan" userId="7c67a1b0-8725-4553-8055-0888dbcaef94" providerId="ADAL" clId="{630F7906-2173-42D3-837D-88E165374DCC}" dt="2021-06-07T16:44:19.763" v="205" actId="20577"/>
        <pc:sldMkLst>
          <pc:docMk/>
          <pc:sldMk cId="2760317590" sldId="700"/>
        </pc:sldMkLst>
        <pc:spChg chg="mod">
          <ac:chgData name="Segev, Jonathan" userId="7c67a1b0-8725-4553-8055-0888dbcaef94" providerId="ADAL" clId="{630F7906-2173-42D3-837D-88E165374DCC}" dt="2021-06-07T16:44:19.763" v="205" actId="20577"/>
          <ac:spMkLst>
            <pc:docMk/>
            <pc:sldMk cId="2760317590" sldId="700"/>
            <ac:spMk id="3" creationId="{00000000-0000-0000-0000-000000000000}"/>
          </ac:spMkLst>
        </pc:spChg>
      </pc:sldChg>
      <pc:sldChg chg="modSp add mod">
        <pc:chgData name="Segev, Jonathan" userId="7c67a1b0-8725-4553-8055-0888dbcaef94" providerId="ADAL" clId="{630F7906-2173-42D3-837D-88E165374DCC}" dt="2021-06-07T16:42:11.446" v="184" actId="20577"/>
        <pc:sldMkLst>
          <pc:docMk/>
          <pc:sldMk cId="4215409238" sldId="701"/>
        </pc:sldMkLst>
        <pc:spChg chg="mod">
          <ac:chgData name="Segev, Jonathan" userId="7c67a1b0-8725-4553-8055-0888dbcaef94" providerId="ADAL" clId="{630F7906-2173-42D3-837D-88E165374DCC}" dt="2021-06-07T16:42:11.446" v="184" actId="20577"/>
          <ac:spMkLst>
            <pc:docMk/>
            <pc:sldMk cId="4215409238" sldId="701"/>
            <ac:spMk id="2" creationId="{00000000-0000-0000-0000-000000000000}"/>
          </ac:spMkLst>
        </pc:spChg>
      </pc:sldChg>
      <pc:sldChg chg="add">
        <pc:chgData name="Segev, Jonathan" userId="7c67a1b0-8725-4553-8055-0888dbcaef94" providerId="ADAL" clId="{630F7906-2173-42D3-837D-88E165374DCC}" dt="2021-06-07T16:42:00.534" v="182"/>
        <pc:sldMkLst>
          <pc:docMk/>
          <pc:sldMk cId="2494254172" sldId="702"/>
        </pc:sldMkLst>
      </pc:sldChg>
      <pc:sldChg chg="modSp add mod">
        <pc:chgData name="Segev, Jonathan" userId="7c67a1b0-8725-4553-8055-0888dbcaef94" providerId="ADAL" clId="{630F7906-2173-42D3-837D-88E165374DCC}" dt="2021-06-07T16:44:10.419" v="199" actId="20577"/>
        <pc:sldMkLst>
          <pc:docMk/>
          <pc:sldMk cId="165328482" sldId="703"/>
        </pc:sldMkLst>
        <pc:spChg chg="mod">
          <ac:chgData name="Segev, Jonathan" userId="7c67a1b0-8725-4553-8055-0888dbcaef94" providerId="ADAL" clId="{630F7906-2173-42D3-837D-88E165374DCC}" dt="2021-06-07T16:44:10.419" v="199" actId="20577"/>
          <ac:spMkLst>
            <pc:docMk/>
            <pc:sldMk cId="165328482" sldId="703"/>
            <ac:spMk id="3" creationId="{00000000-0000-0000-0000-000000000000}"/>
          </ac:spMkLst>
        </pc:spChg>
      </pc:sldChg>
      <pc:sldChg chg="modSp add mod">
        <pc:chgData name="Segev, Jonathan" userId="7c67a1b0-8725-4553-8055-0888dbcaef94" providerId="ADAL" clId="{630F7906-2173-42D3-837D-88E165374DCC}" dt="2021-06-07T16:44:04.115" v="193" actId="6549"/>
        <pc:sldMkLst>
          <pc:docMk/>
          <pc:sldMk cId="84078729" sldId="704"/>
        </pc:sldMkLst>
        <pc:spChg chg="mod">
          <ac:chgData name="Segev, Jonathan" userId="7c67a1b0-8725-4553-8055-0888dbcaef94" providerId="ADAL" clId="{630F7906-2173-42D3-837D-88E165374DCC}" dt="2021-06-07T16:44:04.115" v="193" actId="6549"/>
          <ac:spMkLst>
            <pc:docMk/>
            <pc:sldMk cId="84078729" sldId="704"/>
            <ac:spMk id="2" creationId="{00000000-0000-0000-0000-000000000000}"/>
          </ac:spMkLst>
        </pc:spChg>
      </pc:sldChg>
      <pc:sldChg chg="add">
        <pc:chgData name="Segev, Jonathan" userId="7c67a1b0-8725-4553-8055-0888dbcaef94" providerId="ADAL" clId="{630F7906-2173-42D3-837D-88E165374DCC}" dt="2021-06-07T16:43:46.199" v="190"/>
        <pc:sldMkLst>
          <pc:docMk/>
          <pc:sldMk cId="3407451316" sldId="705"/>
        </pc:sldMkLst>
      </pc:sldChg>
      <pc:sldChg chg="add">
        <pc:chgData name="Segev, Jonathan" userId="7c67a1b0-8725-4553-8055-0888dbcaef94" providerId="ADAL" clId="{630F7906-2173-42D3-837D-88E165374DCC}" dt="2021-06-07T16:43:46.199" v="190"/>
        <pc:sldMkLst>
          <pc:docMk/>
          <pc:sldMk cId="1756123658" sldId="706"/>
        </pc:sldMkLst>
      </pc:sldChg>
      <pc:sldChg chg="modSp add mod">
        <pc:chgData name="Segev, Jonathan" userId="7c67a1b0-8725-4553-8055-0888dbcaef94" providerId="ADAL" clId="{630F7906-2173-42D3-837D-88E165374DCC}" dt="2021-06-07T16:45:33.470" v="221" actId="20577"/>
        <pc:sldMkLst>
          <pc:docMk/>
          <pc:sldMk cId="596105195" sldId="707"/>
        </pc:sldMkLst>
        <pc:spChg chg="mod">
          <ac:chgData name="Segev, Jonathan" userId="7c67a1b0-8725-4553-8055-0888dbcaef94" providerId="ADAL" clId="{630F7906-2173-42D3-837D-88E165374DCC}" dt="2021-06-07T16:45:33.470" v="221" actId="20577"/>
          <ac:spMkLst>
            <pc:docMk/>
            <pc:sldMk cId="596105195" sldId="707"/>
            <ac:spMk id="2" creationId="{00000000-0000-0000-0000-000000000000}"/>
          </ac:spMkLst>
        </pc:spChg>
      </pc:sldChg>
      <pc:sldChg chg="add">
        <pc:chgData name="Segev, Jonathan" userId="7c67a1b0-8725-4553-8055-0888dbcaef94" providerId="ADAL" clId="{630F7906-2173-42D3-837D-88E165374DCC}" dt="2021-06-07T16:45:03.310" v="218"/>
        <pc:sldMkLst>
          <pc:docMk/>
          <pc:sldMk cId="2736006038" sldId="708"/>
        </pc:sldMkLst>
      </pc:sldChg>
      <pc:sldChg chg="add">
        <pc:chgData name="Segev, Jonathan" userId="7c67a1b0-8725-4553-8055-0888dbcaef94" providerId="ADAL" clId="{630F7906-2173-42D3-837D-88E165374DCC}" dt="2021-06-07T16:45:03.310" v="218"/>
        <pc:sldMkLst>
          <pc:docMk/>
          <pc:sldMk cId="3394078245" sldId="709"/>
        </pc:sldMkLst>
      </pc:sldChg>
      <pc:sldMasterChg chg="modSp mod">
        <pc:chgData name="Segev, Jonathan" userId="7c67a1b0-8725-4553-8055-0888dbcaef94" providerId="ADAL" clId="{630F7906-2173-42D3-837D-88E165374DCC}" dt="2021-06-07T16:31:25.336" v="5" actId="6549"/>
        <pc:sldMasterMkLst>
          <pc:docMk/>
          <pc:sldMasterMk cId="0" sldId="2147483648"/>
        </pc:sldMasterMkLst>
        <pc:spChg chg="mod">
          <ac:chgData name="Segev, Jonathan" userId="7c67a1b0-8725-4553-8055-0888dbcaef94" providerId="ADAL" clId="{630F7906-2173-42D3-837D-88E165374DCC}" dt="2021-06-07T16:31:25.336" v="5" actId="6549"/>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2021-06-07</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291950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TBA</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(11-20-771).</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154092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942541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532848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103662</TotalTime>
  <Words>4300</Words>
  <Application>Microsoft Office PowerPoint</Application>
  <PresentationFormat>Widescreen</PresentationFormat>
  <Paragraphs>579</Paragraphs>
  <Slides>57</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vt:lpstr>
      <vt:lpstr>IEEE Electronic Meeting Week – July 12th</vt:lpstr>
      <vt:lpstr>Submission List for the July 12th meeting</vt:lpstr>
      <vt:lpstr>Submissions Awaiting Motions</vt:lpstr>
      <vt:lpstr>Review Submissions</vt:lpstr>
      <vt:lpstr>PowerPoint Presentation</vt:lpstr>
      <vt:lpstr>IEEE Electronic Meeting slot – July 13th</vt:lpstr>
      <vt:lpstr>PowerPoint Presentation</vt:lpstr>
      <vt:lpstr>PowerPoint Presentation</vt:lpstr>
      <vt:lpstr>IEEE Electronic Meeting slot – July 14th</vt:lpstr>
      <vt:lpstr>PowerPoint Presentation</vt:lpstr>
      <vt:lpstr>PowerPoint Presentation</vt:lpstr>
      <vt:lpstr>IEEE Electronic Meeting slot – July 14th</vt:lpstr>
      <vt:lpstr>PowerPoint Presentation</vt:lpstr>
      <vt:lpstr>PowerPoint Presentation</vt:lpstr>
      <vt:lpstr>IEEE Electronic Meeting slot – July 15th</vt:lpstr>
      <vt:lpstr>PowerPoint Presentation</vt:lpstr>
      <vt:lpstr>PowerPoint Presentation</vt:lpstr>
      <vt:lpstr>IEEE Electronic Meeting slot – July 16th</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696</cp:revision>
  <cp:lastPrinted>1601-01-01T00:00:00Z</cp:lastPrinted>
  <dcterms:created xsi:type="dcterms:W3CDTF">2018-08-06T10:28:59Z</dcterms:created>
  <dcterms:modified xsi:type="dcterms:W3CDTF">2021-06-07T16:47:35Z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