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 id="843" r:id="rId27"/>
    <p:sldId id="847" r:id="rId28"/>
    <p:sldId id="844" r:id="rId29"/>
    <p:sldId id="845" r:id="rId30"/>
    <p:sldId id="846" r:id="rId31"/>
    <p:sldId id="848" r:id="rId32"/>
    <p:sldId id="849" r:id="rId33"/>
    <p:sldId id="850" r:id="rId34"/>
    <p:sldId id="851"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8597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50411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265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92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85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3282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543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196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3199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0875</a:t>
            </a:r>
            <a:r>
              <a:rPr lang="en-US" altLang="en-US" sz="1800" b="1" dirty="0" smtClean="0"/>
              <a:t>r5</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2021-06-22</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95419160"/>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21/0908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(Intel)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Sensing Measurements: Interfaces and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 (Withdraw)</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r>
              <a:rPr lang="en-US" altLang="zh-CN" sz="1800" b="1" kern="0" dirty="0"/>
              <a:t>: Mehmet Ali </a:t>
            </a:r>
            <a:r>
              <a:rPr lang="en-US" altLang="zh-CN" sz="1800" b="1" kern="0" dirty="0" err="1"/>
              <a:t>Aygul</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8 (Cancelled)</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7802345"/>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4556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40535987"/>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15 mins</a:t>
                      </a:r>
                      <a:endParaRPr lang="zh-CN" altLang="en-US" sz="1100" dirty="0" smtClean="0">
                        <a:solidFill>
                          <a:srgbClr val="FFC000"/>
                        </a:solidFill>
                      </a:endParaRP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462863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74887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782929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smtClean="0">
                <a:cs typeface="Times New Roman" panose="02020603050405020304" pitchFamily="18" charset="0"/>
              </a:rPr>
              <a:t>June </a:t>
            </a:r>
            <a:r>
              <a:rPr lang="en-US" altLang="zh-CN" sz="2000" b="1" dirty="0">
                <a:cs typeface="Times New Roman" panose="02020603050405020304" pitchFamily="18" charset="0"/>
              </a:rPr>
              <a:t>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0728964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9047893"/>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21/0908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Measurements: Interfaces and Reporting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Discovery</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8062134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2150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1107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June </a:t>
            </a:r>
            <a:r>
              <a:rPr lang="en-US" altLang="zh-CN" sz="2000" b="1" dirty="0">
                <a:cs typeface="Times New Roman" panose="02020603050405020304" pitchFamily="18" charset="0"/>
              </a:rPr>
              <a:t>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solidFill>
                  <a:srgbClr val="C00000"/>
                </a:solidFill>
                <a:cs typeface="Times New Roman" panose="02020603050405020304" pitchFamily="18" charset="0"/>
              </a:rPr>
              <a:t>To be confirmed</a:t>
            </a:r>
            <a:r>
              <a:rPr lang="en-US" altLang="zh-CN" sz="2800" b="1" dirty="0">
                <a:solidFill>
                  <a:srgbClr val="C00000"/>
                </a:solidFill>
                <a:cs typeface="Times New Roman" panose="02020603050405020304" pitchFamily="18" charset="0"/>
              </a:rPr>
              <a:t>:</a:t>
            </a:r>
          </a:p>
          <a:p>
            <a:pPr marL="685800" lvl="2" indent="-285750" algn="just">
              <a:spcBef>
                <a:spcPct val="0"/>
              </a:spcBef>
              <a:spcAft>
                <a:spcPts val="600"/>
              </a:spcAft>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July  </a:t>
            </a:r>
            <a:r>
              <a:rPr lang="en-US" altLang="zh-CN" sz="2000" b="1" dirty="0" smtClean="0">
                <a:solidFill>
                  <a:srgbClr val="C00000"/>
                </a:solidFill>
                <a:cs typeface="Times New Roman" panose="02020603050405020304" pitchFamily="18" charset="0"/>
              </a:rPr>
              <a:t>    27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August 3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10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17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24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a:solidFill>
                  <a:srgbClr val="C00000"/>
                </a:solidFill>
                <a:cs typeface="Times New Roman" panose="02020603050405020304" pitchFamily="18" charset="0"/>
              </a:rPr>
              <a:t>August </a:t>
            </a:r>
            <a:r>
              <a:rPr lang="en-US" altLang="zh-CN" sz="2000" b="1" dirty="0" smtClean="0">
                <a:solidFill>
                  <a:srgbClr val="C00000"/>
                </a:solidFill>
                <a:cs typeface="Times New Roman" panose="02020603050405020304" pitchFamily="18" charset="0"/>
              </a:rPr>
              <a:t>31   </a:t>
            </a:r>
            <a:r>
              <a:rPr lang="en-US" altLang="zh-CN" sz="2000" b="1" dirty="0">
                <a:solidFill>
                  <a:srgbClr val="C00000"/>
                </a:solidFill>
                <a:cs typeface="Times New Roman" panose="02020603050405020304" pitchFamily="18" charset="0"/>
              </a:rPr>
              <a:t>(Tuesday), 10am - 12:00pm </a:t>
            </a:r>
            <a:r>
              <a:rPr lang="en-US" altLang="zh-CN" sz="20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2000" b="1" dirty="0" smtClean="0">
                <a:solidFill>
                  <a:srgbClr val="C00000"/>
                </a:solidFill>
                <a:cs typeface="Times New Roman" panose="02020603050405020304" pitchFamily="18" charset="0"/>
              </a:rPr>
              <a:t>September 7   </a:t>
            </a:r>
            <a:r>
              <a:rPr lang="en-US" altLang="zh-CN" sz="20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3646999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106079</TotalTime>
  <Words>2709</Words>
  <Application>Microsoft Office PowerPoint</Application>
  <PresentationFormat>全屏显示(4:3)</PresentationFormat>
  <Paragraphs>574</Paragraphs>
  <Slides>34</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4642</cp:revision>
  <cp:lastPrinted>2014-11-04T15:04:57Z</cp:lastPrinted>
  <dcterms:created xsi:type="dcterms:W3CDTF">2007-04-17T18:10:23Z</dcterms:created>
  <dcterms:modified xsi:type="dcterms:W3CDTF">2021-06-22T01:10:19Z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