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34" r:id="rId18"/>
    <p:sldId id="835" r:id="rId19"/>
    <p:sldId id="836" r:id="rId20"/>
    <p:sldId id="837" r:id="rId21"/>
    <p:sldId id="838" r:id="rId22"/>
    <p:sldId id="839" r:id="rId23"/>
    <p:sldId id="840" r:id="rId24"/>
    <p:sldId id="841" r:id="rId25"/>
    <p:sldId id="842" r:id="rId26"/>
    <p:sldId id="843" r:id="rId27"/>
    <p:sldId id="847" r:id="rId28"/>
    <p:sldId id="844" r:id="rId29"/>
    <p:sldId id="845" r:id="rId30"/>
    <p:sldId id="846"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0565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9694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0547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880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4936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5282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8597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50411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2658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928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385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0875</a:t>
            </a:r>
            <a:r>
              <a:rPr lang="en-US" altLang="en-US" sz="1800" b="1" dirty="0" smtClean="0"/>
              <a:t>r4</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 June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smtClean="0"/>
              <a:t>:</a:t>
            </a:r>
            <a:r>
              <a:rPr lang="en-US" altLang="en-US" sz="2000" b="0" smtClean="0"/>
              <a:t> </a:t>
            </a:r>
            <a:r>
              <a:rPr lang="en-US" altLang="en-US" sz="2000" b="0" smtClean="0"/>
              <a:t>2021-06-15</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30617313"/>
              </p:ext>
            </p:extLst>
          </p:nvPr>
        </p:nvGraphicFramePr>
        <p:xfrm>
          <a:off x="762000" y="3253812"/>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21/0770</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Q&amp;A: Trellis Coded Quantization for CSI (Phase) Feedback Part 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Trellis Coded Quantization for CSI (Magnitude) Feedback Part 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35 mins</a:t>
                      </a: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21/0854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Osama AboulMagd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A Proposed Sensing Procedure for 802.11bf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25, June 1, 8, 15, 22, 29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solidFill>
                  <a:srgbClr val="0000FF"/>
                </a:solidFill>
              </a:rPr>
              <a:t>Motion (19-20)</a:t>
            </a:r>
            <a:endParaRPr lang="en-US" altLang="en-US" sz="1400" dirty="0" smtClean="0">
              <a:solidFill>
                <a:srgbClr val="0000FF"/>
              </a:solidFill>
            </a:endParaRP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95419160"/>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15 mins</a:t>
                      </a:r>
                      <a:endParaRPr lang="zh-CN" altLang="en-US" sz="1100" dirty="0" smtClean="0">
                        <a:solidFill>
                          <a:srgbClr val="FFC000"/>
                        </a:solidFill>
                      </a:endParaRP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21/0908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(Intel)</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Sensing Measurements: Interfaces and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721081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21</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07909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22</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46454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669168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1367763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 (Withdraw)</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following parameters may be determined (or specified) in the setup phase of a sensing session</a:t>
            </a:r>
            <a:endParaRPr lang="zh-CN" altLang="zh-CN" sz="1800" kern="0" dirty="0"/>
          </a:p>
          <a:p>
            <a:pPr marL="1057275" lvl="2" indent="-171450" algn="just">
              <a:buFont typeface="Arial" panose="020B0604020202020204" pitchFamily="34" charset="0"/>
              <a:buChar char="•"/>
              <a:defRPr/>
            </a:pPr>
            <a:r>
              <a:rPr lang="en-US" altLang="zh-CN" sz="1400" kern="0" dirty="0"/>
              <a:t>Periodicity (the rate of transmission of sensing transmissions)</a:t>
            </a:r>
            <a:endParaRPr lang="zh-CN" altLang="zh-CN" sz="1400" kern="0" dirty="0"/>
          </a:p>
          <a:p>
            <a:pPr marL="1057275" lvl="2" indent="-171450" algn="just">
              <a:buFont typeface="Arial" panose="020B0604020202020204" pitchFamily="34" charset="0"/>
              <a:buChar char="•"/>
              <a:defRPr/>
            </a:pPr>
            <a:r>
              <a:rPr lang="en-US" altLang="zh-CN" sz="1400" kern="0" dirty="0"/>
              <a:t>Bandwidth</a:t>
            </a:r>
            <a:endParaRPr lang="zh-CN" altLang="zh-CN" sz="1400" kern="0" dirty="0"/>
          </a:p>
          <a:p>
            <a:pPr marL="1057275" lvl="2" indent="-171450" algn="just">
              <a:buFont typeface="Arial" panose="020B0604020202020204" pitchFamily="34" charset="0"/>
              <a:buChar char="•"/>
              <a:defRPr/>
            </a:pPr>
            <a:r>
              <a:rPr lang="en-US" altLang="zh-CN" sz="1400" kern="0" dirty="0"/>
              <a:t>Number of receive antennas</a:t>
            </a:r>
            <a:endParaRPr lang="zh-CN" altLang="zh-CN" sz="1400" kern="0" dirty="0"/>
          </a:p>
          <a:p>
            <a:pPr marL="1057275" lvl="2" indent="-171450" algn="just">
              <a:buFont typeface="Arial" panose="020B0604020202020204" pitchFamily="34" charset="0"/>
              <a:buChar char="•"/>
              <a:defRPr/>
            </a:pPr>
            <a:r>
              <a:rPr lang="en-US" altLang="zh-CN" sz="1400" kern="0" dirty="0"/>
              <a:t>Number of spatial streams</a:t>
            </a:r>
            <a:endParaRPr lang="zh-CN" altLang="zh-CN" sz="1400" kern="0" dirty="0"/>
          </a:p>
          <a:p>
            <a:pPr marL="1057275" lvl="2" indent="-171450" algn="just">
              <a:buFont typeface="Arial" panose="020B0604020202020204" pitchFamily="34" charset="0"/>
              <a:buChar char="•"/>
              <a:defRPr/>
            </a:pPr>
            <a:r>
              <a:rPr lang="en-US" altLang="zh-CN" sz="1400" kern="0" dirty="0"/>
              <a:t>Transmit output power</a:t>
            </a:r>
            <a:endParaRPr lang="zh-CN" altLang="zh-CN" sz="14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Halise</a:t>
            </a:r>
            <a:r>
              <a:rPr lang="en-US" altLang="zh-CN" sz="1800" b="1" kern="0" dirty="0" smtClean="0"/>
              <a:t> TÜRKMEN</a:t>
            </a:r>
            <a:r>
              <a:rPr lang="en-US" altLang="zh-CN" sz="1800" b="1" dirty="0" smtClean="0"/>
              <a:t>	</a:t>
            </a:r>
            <a:r>
              <a:rPr lang="en-US" altLang="zh-CN" sz="1800" b="1" kern="0" dirty="0" smtClean="0"/>
              <a:t>Second</a:t>
            </a:r>
            <a:r>
              <a:rPr lang="en-US" altLang="zh-CN" sz="1800" b="1" kern="0" dirty="0"/>
              <a:t>: Mehmet Ali </a:t>
            </a:r>
            <a:r>
              <a:rPr lang="en-US" altLang="zh-CN" sz="1800" b="1" kern="0" dirty="0" err="1"/>
              <a:t>Aygul</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21/0365r2</a:t>
            </a:r>
            <a:endParaRPr lang="en-US" altLang="zh-CN" sz="1050" b="1" kern="0" dirty="0"/>
          </a:p>
        </p:txBody>
      </p:sp>
    </p:spTree>
    <p:extLst>
      <p:ext uri="{BB962C8B-B14F-4D97-AF65-F5344CB8AC3E}">
        <p14:creationId xmlns:p14="http://schemas.microsoft.com/office/powerpoint/2010/main" val="20101208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8 (Cancelled)</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7802345"/>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45560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53637570"/>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21/0876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462863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74887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782929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25, June 1, 8, 15, 22, </a:t>
            </a:r>
            <a:r>
              <a:rPr lang="en-US" altLang="en-US" dirty="0" smtClean="0">
                <a:solidFill>
                  <a:srgbClr val="0000FF"/>
                </a:solidFill>
              </a:rPr>
              <a:t>29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smtClean="0">
                <a:cs typeface="Times New Roman" panose="02020603050405020304" pitchFamily="18" charset="0"/>
              </a:rPr>
              <a:t>June </a:t>
            </a:r>
            <a:r>
              <a:rPr lang="en-US" altLang="zh-CN" sz="2000" b="1" dirty="0">
                <a:cs typeface="Times New Roman" panose="02020603050405020304" pitchFamily="18" charset="0"/>
              </a:rPr>
              <a:t>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3072896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106068</TotalTime>
  <Words>2395</Words>
  <Application>Microsoft Office PowerPoint</Application>
  <PresentationFormat>全屏显示(4:3)</PresentationFormat>
  <Paragraphs>484</Paragraphs>
  <Slides>30</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May – June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4634</cp:revision>
  <cp:lastPrinted>2014-11-04T15:04:57Z</cp:lastPrinted>
  <dcterms:created xsi:type="dcterms:W3CDTF">2007-04-17T18:10:23Z</dcterms:created>
  <dcterms:modified xsi:type="dcterms:W3CDTF">2021-06-15T02:11:06Z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1622555274</vt:lpwstr>
  </property>
</Properties>
</file>