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88" d="100"/>
          <a:sy n="88" d="100"/>
        </p:scale>
        <p:origin x="831"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0875</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2021-05-20</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57763804"/>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21/0908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Claudio da Silva (Intel)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Sensing Measurements: Interfaces and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a:t>Motion Passes ( </a:t>
            </a:r>
            <a:r>
              <a:rPr lang="en-US" altLang="zh-CN" sz="1800" b="1" kern="0" dirty="0" smtClean="0"/>
              <a:t>26</a:t>
            </a:r>
            <a:r>
              <a:rPr lang="en-US" altLang="zh-CN" sz="1800" b="1" kern="0" dirty="0" smtClean="0"/>
              <a:t>Y</a:t>
            </a:r>
            <a:r>
              <a:rPr lang="en-US" altLang="zh-CN" sz="1800" b="1" kern="0" dirty="0" smtClean="0"/>
              <a:t>/ </a:t>
            </a:r>
            <a:r>
              <a:rPr lang="en-US" altLang="zh-CN" sz="1800" b="1" kern="0" dirty="0" smtClean="0"/>
              <a:t>1N</a:t>
            </a:r>
            <a:r>
              <a:rPr lang="en-US" altLang="zh-CN" sz="1800" b="1" kern="0" dirty="0" smtClean="0"/>
              <a:t>/ </a:t>
            </a:r>
            <a:r>
              <a:rPr lang="en-US" altLang="zh-CN" sz="1800" b="1" kern="0" dirty="0" smtClean="0"/>
              <a:t>17A</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 (Deferred)</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r>
              <a:rPr lang="en-US" altLang="zh-CN" sz="1800" b="1" kern="0" dirty="0"/>
              <a:t>: Mehmet Ali </a:t>
            </a:r>
            <a:r>
              <a:rPr lang="en-US" altLang="zh-CN" sz="1800" b="1" kern="0" dirty="0" err="1"/>
              <a:t>Aygul</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106065</TotalTime>
  <Words>2055</Words>
  <Application>Microsoft Office PowerPoint</Application>
  <PresentationFormat>全屏显示(4:3)</PresentationFormat>
  <Paragraphs>374</Paragraphs>
  <Slides>25</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4628</cp:revision>
  <cp:lastPrinted>2014-11-04T15:04:57Z</cp:lastPrinted>
  <dcterms:created xsi:type="dcterms:W3CDTF">2007-04-17T18:10:23Z</dcterms:created>
  <dcterms:modified xsi:type="dcterms:W3CDTF">2021-06-01T15:36:39Z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