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 id="837" r:id="rId21"/>
    <p:sldId id="838" r:id="rId22"/>
    <p:sldId id="839" r:id="rId23"/>
    <p:sldId id="840" r:id="rId24"/>
    <p:sldId id="841" r:id="rId25"/>
    <p:sldId id="84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88" d="100"/>
          <a:sy n="88" d="100"/>
        </p:scale>
        <p:origin x="831" y="5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056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94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05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80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49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52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0875</a:t>
            </a:r>
            <a:r>
              <a:rPr lang="en-US" altLang="en-US" sz="1800" b="1" dirty="0" smtClean="0"/>
              <a:t>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2021-05-20</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0617313"/>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Q&amp;A: Trellis Coded Quantization for CSI (Phase) Feedback Part 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Trellis Coded Quantization for CSI (Magnitude) Feedback Part 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35 mins</a:t>
                      </a: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Osama AboulMagd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solidFill>
                  <a:srgbClr val="0000FF"/>
                </a:solidFill>
              </a:rPr>
              <a:t>Motion (19-20)</a:t>
            </a:r>
            <a:endParaRPr lang="en-US" altLang="en-US" sz="1400" dirty="0" smtClean="0">
              <a:solidFill>
                <a:srgbClr val="0000FF"/>
              </a:solidFill>
            </a:endParaRP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57763804"/>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21/0908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Claudio da Silva (Intel)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Sensing Measurements: Interfaces and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72108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21</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0790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4645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669168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a:t>Motion Passes ( </a:t>
            </a:r>
            <a:r>
              <a:rPr lang="en-US" altLang="zh-CN" sz="1800" b="1" kern="0" dirty="0" smtClean="0"/>
              <a:t>26</a:t>
            </a:r>
            <a:r>
              <a:rPr lang="en-US" altLang="zh-CN" sz="1800" b="1" kern="0" dirty="0" smtClean="0"/>
              <a:t>Y</a:t>
            </a:r>
            <a:r>
              <a:rPr lang="en-US" altLang="zh-CN" sz="1800" b="1" kern="0" dirty="0" smtClean="0"/>
              <a:t>/ </a:t>
            </a:r>
            <a:r>
              <a:rPr lang="en-US" altLang="zh-CN" sz="1800" b="1" kern="0" dirty="0" smtClean="0"/>
              <a:t>1N</a:t>
            </a:r>
            <a:r>
              <a:rPr lang="en-US" altLang="zh-CN" sz="1800" b="1" kern="0" dirty="0" smtClean="0"/>
              <a:t>/ </a:t>
            </a:r>
            <a:r>
              <a:rPr lang="en-US" altLang="zh-CN" sz="1800" b="1" kern="0" dirty="0" smtClean="0"/>
              <a:t>17A</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13677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 (Deferred)</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following parameters may be determined (or specified) in the setup phase of a sensing session</a:t>
            </a:r>
            <a:endParaRPr lang="zh-CN" altLang="zh-CN" sz="1800" kern="0" dirty="0"/>
          </a:p>
          <a:p>
            <a:pPr marL="1057275" lvl="2" indent="-171450" algn="just">
              <a:buFont typeface="Arial" panose="020B0604020202020204" pitchFamily="34" charset="0"/>
              <a:buChar char="•"/>
              <a:defRPr/>
            </a:pPr>
            <a:r>
              <a:rPr lang="en-US" altLang="zh-CN" sz="1400" kern="0" dirty="0"/>
              <a:t>Periodicity (the rate of transmission of sensing transmissions)</a:t>
            </a:r>
            <a:endParaRPr lang="zh-CN" altLang="zh-CN" sz="1400" kern="0" dirty="0"/>
          </a:p>
          <a:p>
            <a:pPr marL="1057275" lvl="2" indent="-171450" algn="just">
              <a:buFont typeface="Arial" panose="020B0604020202020204" pitchFamily="34" charset="0"/>
              <a:buChar char="•"/>
              <a:defRPr/>
            </a:pPr>
            <a:r>
              <a:rPr lang="en-US" altLang="zh-CN" sz="1400" kern="0" dirty="0"/>
              <a:t>Bandwidth</a:t>
            </a:r>
            <a:endParaRPr lang="zh-CN" altLang="zh-CN" sz="1400" kern="0" dirty="0"/>
          </a:p>
          <a:p>
            <a:pPr marL="1057275" lvl="2" indent="-171450" algn="just">
              <a:buFont typeface="Arial" panose="020B0604020202020204" pitchFamily="34" charset="0"/>
              <a:buChar char="•"/>
              <a:defRPr/>
            </a:pPr>
            <a:r>
              <a:rPr lang="en-US" altLang="zh-CN" sz="1400" kern="0" dirty="0"/>
              <a:t>Number of receive antennas</a:t>
            </a:r>
            <a:endParaRPr lang="zh-CN" altLang="zh-CN" sz="1400" kern="0" dirty="0"/>
          </a:p>
          <a:p>
            <a:pPr marL="1057275" lvl="2" indent="-171450" algn="just">
              <a:buFont typeface="Arial" panose="020B0604020202020204" pitchFamily="34" charset="0"/>
              <a:buChar char="•"/>
              <a:defRPr/>
            </a:pPr>
            <a:r>
              <a:rPr lang="en-US" altLang="zh-CN" sz="1400" kern="0" dirty="0"/>
              <a:t>Number of spatial streams</a:t>
            </a:r>
            <a:endParaRPr lang="zh-CN" altLang="zh-CN" sz="1400" kern="0" dirty="0"/>
          </a:p>
          <a:p>
            <a:pPr marL="1057275" lvl="2" indent="-171450" algn="just">
              <a:buFont typeface="Arial" panose="020B0604020202020204" pitchFamily="34" charset="0"/>
              <a:buChar char="•"/>
              <a:defRPr/>
            </a:pPr>
            <a:r>
              <a:rPr lang="en-US" altLang="zh-CN" sz="1400" kern="0" dirty="0"/>
              <a:t>Transmit output power</a:t>
            </a:r>
            <a:endParaRPr lang="zh-CN" altLang="zh-CN" sz="14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Halise</a:t>
            </a:r>
            <a:r>
              <a:rPr lang="en-US" altLang="zh-CN" sz="1800" b="1" kern="0" dirty="0" smtClean="0"/>
              <a:t> TÜRKMEN</a:t>
            </a:r>
            <a:r>
              <a:rPr lang="en-US" altLang="zh-CN" sz="1800" b="1" dirty="0" smtClean="0"/>
              <a:t>	</a:t>
            </a:r>
            <a:r>
              <a:rPr lang="en-US" altLang="zh-CN" sz="1800" b="1" kern="0" dirty="0" smtClean="0"/>
              <a:t>Second</a:t>
            </a:r>
            <a:r>
              <a:rPr lang="en-US" altLang="zh-CN" sz="1800" b="1" kern="0" dirty="0"/>
              <a:t>: Mehmet Ali </a:t>
            </a:r>
            <a:r>
              <a:rPr lang="en-US" altLang="zh-CN" sz="1800" b="1" kern="0" dirty="0" err="1"/>
              <a:t>Aygul</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21/0365r2</a:t>
            </a:r>
            <a:endParaRPr lang="en-US" altLang="zh-CN" sz="1050" b="1" kern="0" dirty="0"/>
          </a:p>
        </p:txBody>
      </p:sp>
    </p:spTree>
    <p:extLst>
      <p:ext uri="{BB962C8B-B14F-4D97-AF65-F5344CB8AC3E}">
        <p14:creationId xmlns:p14="http://schemas.microsoft.com/office/powerpoint/2010/main" val="2010120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106065</TotalTime>
  <Words>2055</Words>
  <Application>Microsoft Office PowerPoint</Application>
  <PresentationFormat>全屏显示(4:3)</PresentationFormat>
  <Paragraphs>374</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4628</cp:revision>
  <cp:lastPrinted>2014-11-04T15:04:57Z</cp:lastPrinted>
  <dcterms:created xsi:type="dcterms:W3CDTF">2007-04-17T18:10:23Z</dcterms:created>
  <dcterms:modified xsi:type="dcterms:W3CDTF">2021-06-01T15:36:39Z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