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 id="837" r:id="rId21"/>
    <p:sldId id="838" r:id="rId22"/>
    <p:sldId id="839" r:id="rId23"/>
    <p:sldId id="840" r:id="rId24"/>
    <p:sldId id="841" r:id="rId25"/>
    <p:sldId id="842"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0565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69694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3054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91880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64936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528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0875</a:t>
            </a:r>
            <a:r>
              <a:rPr lang="en-US" altLang="en-US" sz="1800" b="1" dirty="0" smtClean="0"/>
              <a:t>r2</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2021-05-20</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30617313"/>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21/0770</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Q&amp;A: Trellis Coded Quantization for CSI (Phase) Feedback Part 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21/0771</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Junghoon Suh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Trellis Coded Quantization for CSI (Magnitude) Feedback Part 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35 mins</a:t>
                      </a:r>
                    </a:p>
                  </a:txBody>
                  <a:tcPr marL="36000" marR="36000" marT="17901" marB="17901" anchor="ctr"/>
                </a:tc>
              </a:tr>
              <a:tr h="89561">
                <a:tc>
                  <a:txBody>
                    <a:bodyPr/>
                    <a:lstStyle/>
                    <a:p>
                      <a:r>
                        <a:rPr lang="en-US" altLang="zh-CN" sz="1100" kern="1200" dirty="0" smtClean="0">
                          <a:solidFill>
                            <a:srgbClr val="00B050"/>
                          </a:solidFill>
                          <a:latin typeface="+mn-lt"/>
                          <a:ea typeface="+mn-ea"/>
                          <a:cs typeface="+mn-cs"/>
                        </a:rPr>
                        <a:t>21/0854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Osama AboulMagd (Huawei)</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r>
                        <a:rPr lang="en-US" altLang="zh-CN" sz="1100" dirty="0" smtClean="0">
                          <a:solidFill>
                            <a:srgbClr val="FFC000"/>
                          </a:solidFill>
                        </a:rPr>
                        <a:t>21/0644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Solomon Trainin (Qualcomm)</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FFC000"/>
                          </a:solidFill>
                        </a:rPr>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endParaRPr lang="zh-CN" altLang="en-US" sz="1100" dirty="0" smtClean="0">
                        <a:solidFill>
                          <a:srgbClr val="FFC000"/>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20</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June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solidFill>
                  <a:srgbClr val="0000FF"/>
                </a:solidFill>
              </a:rPr>
              <a:t>Motion (19-20)</a:t>
            </a:r>
            <a:endParaRPr lang="en-US" altLang="en-US" sz="1400" dirty="0" smtClean="0">
              <a:solidFill>
                <a:srgbClr val="0000FF"/>
              </a:solidFill>
            </a:endParaRP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57763804"/>
              </p:ext>
            </p:extLst>
          </p:nvPr>
        </p:nvGraphicFramePr>
        <p:xfrm>
          <a:off x="762000" y="3253812"/>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SP: 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21/0908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Claudio da Silva (Intel)</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Sensing Measurements: Interfaces and Reporting</a:t>
                      </a: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7210811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21</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079096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22</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4645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23</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6691684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1367763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following parameters may be determined (or specified) in the setup phase of a sensing session</a:t>
            </a:r>
            <a:endParaRPr lang="zh-CN" altLang="zh-CN" sz="1800" kern="0" dirty="0"/>
          </a:p>
          <a:p>
            <a:pPr marL="1057275" lvl="2" indent="-171450" algn="just">
              <a:buFont typeface="Arial" panose="020B0604020202020204" pitchFamily="34" charset="0"/>
              <a:buChar char="•"/>
              <a:defRPr/>
            </a:pPr>
            <a:r>
              <a:rPr lang="en-US" altLang="zh-CN" sz="1400" kern="0" dirty="0"/>
              <a:t>Periodicity (the rate of transmission of sensing transmissions)</a:t>
            </a:r>
            <a:endParaRPr lang="zh-CN" altLang="zh-CN" sz="1400" kern="0" dirty="0"/>
          </a:p>
          <a:p>
            <a:pPr marL="1057275" lvl="2" indent="-171450" algn="just">
              <a:buFont typeface="Arial" panose="020B0604020202020204" pitchFamily="34" charset="0"/>
              <a:buChar char="•"/>
              <a:defRPr/>
            </a:pPr>
            <a:r>
              <a:rPr lang="en-US" altLang="zh-CN" sz="1400" kern="0" dirty="0"/>
              <a:t>Bandwidth</a:t>
            </a:r>
            <a:endParaRPr lang="zh-CN" altLang="zh-CN" sz="1400" kern="0" dirty="0"/>
          </a:p>
          <a:p>
            <a:pPr marL="1057275" lvl="2" indent="-171450" algn="just">
              <a:buFont typeface="Arial" panose="020B0604020202020204" pitchFamily="34" charset="0"/>
              <a:buChar char="•"/>
              <a:defRPr/>
            </a:pPr>
            <a:r>
              <a:rPr lang="en-US" altLang="zh-CN" sz="1400" kern="0" dirty="0"/>
              <a:t>Number of receive antennas</a:t>
            </a:r>
            <a:endParaRPr lang="zh-CN" altLang="zh-CN" sz="1400" kern="0" dirty="0"/>
          </a:p>
          <a:p>
            <a:pPr marL="1057275" lvl="2" indent="-171450" algn="just">
              <a:buFont typeface="Arial" panose="020B0604020202020204" pitchFamily="34" charset="0"/>
              <a:buChar char="•"/>
              <a:defRPr/>
            </a:pPr>
            <a:r>
              <a:rPr lang="en-US" altLang="zh-CN" sz="1400" kern="0" dirty="0"/>
              <a:t>Number of spatial streams</a:t>
            </a:r>
            <a:endParaRPr lang="zh-CN" altLang="zh-CN" sz="1400" kern="0" dirty="0"/>
          </a:p>
          <a:p>
            <a:pPr marL="1057275" lvl="2" indent="-171450" algn="just">
              <a:buFont typeface="Arial" panose="020B0604020202020204" pitchFamily="34" charset="0"/>
              <a:buChar char="•"/>
              <a:defRPr/>
            </a:pPr>
            <a:r>
              <a:rPr lang="en-US" altLang="zh-CN" sz="1400" kern="0" dirty="0"/>
              <a:t>Transmit output power</a:t>
            </a:r>
            <a:endParaRPr lang="zh-CN" altLang="zh-CN" sz="14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Halise</a:t>
            </a:r>
            <a:r>
              <a:rPr lang="en-US" altLang="zh-CN" sz="1800" b="1" kern="0" dirty="0" smtClean="0"/>
              <a:t> TÜRKMEN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21/0365r2</a:t>
            </a:r>
            <a:endParaRPr lang="en-US" altLang="zh-CN" sz="1050" b="1" kern="0" dirty="0"/>
          </a:p>
        </p:txBody>
      </p:sp>
    </p:spTree>
    <p:extLst>
      <p:ext uri="{BB962C8B-B14F-4D97-AF65-F5344CB8AC3E}">
        <p14:creationId xmlns:p14="http://schemas.microsoft.com/office/powerpoint/2010/main" val="2010120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105958</TotalTime>
  <Words>2052</Words>
  <Application>Microsoft Office PowerPoint</Application>
  <PresentationFormat>全屏显示(4:3)</PresentationFormat>
  <Paragraphs>374</Paragraphs>
  <Slides>25</Slides>
  <Notes>25</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25</vt:i4>
      </vt:variant>
    </vt:vector>
  </HeadingPairs>
  <TitlesOfParts>
    <vt:vector size="34"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4623</cp:revision>
  <cp:lastPrinted>2014-11-04T15:04:57Z</cp:lastPrinted>
  <dcterms:created xsi:type="dcterms:W3CDTF">2007-04-17T18:10:23Z</dcterms:created>
  <dcterms:modified xsi:type="dcterms:W3CDTF">2021-05-31T01:32:10Z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1621248774</vt:lpwstr>
  </property>
</Properties>
</file>