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29" r:id="rId17"/>
    <p:sldId id="834" r:id="rId18"/>
    <p:sldId id="835" r:id="rId19"/>
    <p:sldId id="83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21487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2429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2837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0875</a:t>
            </a:r>
            <a:r>
              <a:rPr lang="en-US" altLang="en-US" sz="1800" b="1" dirty="0" smtClean="0"/>
              <a:t>r1</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May – June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2021-05-20</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May 25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023963031"/>
              </p:ext>
            </p:extLst>
          </p:nvPr>
        </p:nvGraphicFramePr>
        <p:xfrm>
          <a:off x="762000" y="3253812"/>
          <a:ext cx="8229601" cy="167330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21/0770</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Junghoon Suh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Trellis Coded Quantization for CSI (Phase) Feedback Part 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21/0771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Junghoon Suh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Trellis Coded Quantization for CSI (Magnitude) Feedback Part 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35 mins</a:t>
                      </a:r>
                    </a:p>
                  </a:txBody>
                  <a:tcPr marL="36000" marR="36000" marT="17901" marB="17901" anchor="ctr"/>
                </a:tc>
              </a:tr>
              <a:tr h="89561">
                <a:tc>
                  <a:txBody>
                    <a:bodyPr/>
                    <a:lstStyle/>
                    <a:p>
                      <a:r>
                        <a:rPr lang="en-US" altLang="zh-CN" sz="1100" kern="1200" dirty="0" smtClean="0">
                          <a:solidFill>
                            <a:schemeClr val="tx1"/>
                          </a:solidFill>
                          <a:latin typeface="+mn-lt"/>
                          <a:ea typeface="+mn-ea"/>
                          <a:cs typeface="+mn-cs"/>
                        </a:rPr>
                        <a:t>21/0854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Osama AboulMagd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chemeClr val="tx1"/>
                          </a:solidFill>
                          <a:latin typeface="+mn-lt"/>
                          <a:ea typeface="+mn-ea"/>
                          <a:cs typeface="+mn-cs"/>
                        </a:rPr>
                        <a:t>A Proposed Sensing Procedure for 802.11bf</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r>
                        <a:rPr lang="en-US" altLang="zh-CN" sz="1100" dirty="0" smtClean="0">
                          <a:solidFill>
                            <a:schemeClr val="tx1"/>
                          </a:solidFill>
                        </a:rPr>
                        <a:t>21/0644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t>Sensing session and measurement exchange identification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zh-CN" altLang="en-US" sz="1100" dirty="0" smtClean="0">
                        <a:solidFill>
                          <a:schemeClr val="tx1"/>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17</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4810005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18</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08938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19</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800" b="1" dirty="0" smtClean="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2000" b="1" dirty="0" smtClean="0">
                <a:cs typeface="Times New Roman" panose="02020603050405020304" pitchFamily="18" charset="0"/>
              </a:rPr>
              <a:t>May </a:t>
            </a:r>
            <a:r>
              <a:rPr lang="en-US" altLang="zh-CN" sz="2000" b="1" dirty="0">
                <a:cs typeface="Times New Roman" panose="02020603050405020304" pitchFamily="18" charset="0"/>
              </a:rPr>
              <a:t>25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8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15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22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June 29 (Tuesday), 10am - 12:00pm ET</a:t>
            </a:r>
          </a:p>
          <a:p>
            <a:pPr marL="685800" lvl="2" indent="-285750" algn="just">
              <a:spcBef>
                <a:spcPct val="0"/>
              </a:spcBef>
              <a:spcAft>
                <a:spcPts val="600"/>
              </a:spcAft>
              <a:buFont typeface="Times New Roman" panose="02020603050405020304" pitchFamily="18" charset="0"/>
              <a:buChar char="―"/>
              <a:defRPr/>
            </a:pPr>
            <a:r>
              <a:rPr lang="en-US" altLang="zh-CN" sz="2000" b="1" dirty="0">
                <a:cs typeface="Times New Roman" panose="02020603050405020304" pitchFamily="18" charset="0"/>
              </a:rPr>
              <a:t>July  6   (Tuesday),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2000" b="1" dirty="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a:p>
            <a:pPr lvl="1" algn="just">
              <a:spcBef>
                <a:spcPct val="0"/>
              </a:spcBef>
              <a:spcAft>
                <a:spcPts val="600"/>
              </a:spcAft>
              <a:buClr>
                <a:srgbClr val="000000"/>
              </a:buClr>
              <a:buFont typeface="Arial" panose="020B0604020202020204" pitchFamily="34" charset="0"/>
              <a:buChar char="•"/>
              <a:defRPr/>
            </a:pPr>
            <a:endParaRPr lang="en-US" altLang="zh-CN" sz="2800" b="1" dirty="0" smtClean="0">
              <a:cs typeface="Times New Roman" panose="02020603050405020304" pitchFamily="18" charset="0"/>
            </a:endParaRPr>
          </a:p>
        </p:txBody>
      </p:sp>
    </p:spTree>
    <p:extLst>
      <p:ext uri="{BB962C8B-B14F-4D97-AF65-F5344CB8AC3E}">
        <p14:creationId xmlns:p14="http://schemas.microsoft.com/office/powerpoint/2010/main" val="2153909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May 25, June 1, 8, 15, 22, 29</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May 25, June 1, 8, 15, 22, </a:t>
            </a:r>
            <a:r>
              <a:rPr lang="en-US" altLang="en-US" dirty="0" smtClean="0">
                <a:solidFill>
                  <a:srgbClr val="0000FF"/>
                </a:solidFill>
              </a:rPr>
              <a:t>29</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104792</TotalTime>
  <Words>1678</Words>
  <Application>Microsoft Office PowerPoint</Application>
  <PresentationFormat>全屏显示(4:3)</PresentationFormat>
  <Paragraphs>253</Paragraphs>
  <Slides>19</Slides>
  <Notes>19</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19</vt:i4>
      </vt:variant>
    </vt:vector>
  </HeadingPairs>
  <TitlesOfParts>
    <vt:vector size="27" baseType="lpstr">
      <vt:lpstr>Monotype Sorts</vt:lpstr>
      <vt:lpstr>MS Gothic</vt:lpstr>
      <vt:lpstr>MS PGothic</vt:lpstr>
      <vt:lpstr>Arial</vt:lpstr>
      <vt:lpstr>Calibri</vt:lpstr>
      <vt:lpstr>Helvetica</vt:lpstr>
      <vt:lpstr>Times New Roman</vt:lpstr>
      <vt:lpstr>802-11-Submission</vt:lpstr>
      <vt:lpstr>Task Group bf Meeting agenda, May – June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4619</cp:revision>
  <cp:lastPrinted>2014-11-04T15:04:57Z</cp:lastPrinted>
  <dcterms:created xsi:type="dcterms:W3CDTF">2007-04-17T18:10:23Z</dcterms:created>
  <dcterms:modified xsi:type="dcterms:W3CDTF">2021-05-20T07:45:54Z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(3)UPLB3sVhSFep3aUeGINUIOYXLL0vvfhkFL0GkiXnrdBtwavX2/rhkGqnNV7PUwI5XXmNrLBu
ihlmbM1/d7B4YnttTp7DHDQcj5O+NsAeoJZQLZH42nmBdPqeSRTxRrVg1iRIcMc5W2EVf2yT
rQzepg8a5vPoy5+xMXBm2m1UUra2/MKPwW3EqpGm+wmY6X3PQS4x53m6nV0IV98d46GEhxBE
lzBLt65lLa9qXhSfXi</vt:lpwstr>
  </property>
  <property fmtid="{D5CDD505-2E9C-101B-9397-08002B2CF9AE}" pid="27" name="_2015_ms_pID_7253431">
    <vt:lpwstr>TIOQBHD364nTdMRy3ReLd6MtQJhbkLPHPHJzp8SJVQuKYNarmk3Odx
KsS9xNMebzwG4gOgtbL0Bf/3Y6jEJAb171VfkI1UCZMZ5rlovKi6NV4Wc5lZ+SiOVWpiupOh
y1dHDMiTUI0f5P9sbKJBlq8WMF95s0eaSYmIo/SPD5CdZk0qfqfLQf4xmm6Gh6HG0n/on4jP
9dEwlfYu1Az7zL44/g8iYY0LhRJVaLsPaJ8g</vt:lpwstr>
  </property>
  <property fmtid="{D5CDD505-2E9C-101B-9397-08002B2CF9AE}" pid="28" name="_2015_ms_pID_7253432">
    <vt:lpwstr>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1621248774</vt:lpwstr>
  </property>
</Properties>
</file>