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38" r:id="rId2"/>
    <p:sldId id="339" r:id="rId3"/>
    <p:sldId id="342" r:id="rId4"/>
    <p:sldId id="340" r:id="rId5"/>
    <p:sldId id="341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2F3D0D-792A-401A-AE5E-D64C8F795080}" v="8" dt="2021-05-18T02:27:29.3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89" d="100"/>
          <a:sy n="89" d="100"/>
        </p:scale>
        <p:origin x="52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225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262F3D0D-792A-401A-AE5E-D64C8F795080}"/>
    <pc:docChg chg="undo custSel addSld delSld modSld modMainMaster">
      <pc:chgData name="Joseph Levy" userId="3766db8f-7892-44ce-ae9b-8fce39950acf" providerId="ADAL" clId="{262F3D0D-792A-401A-AE5E-D64C8F795080}" dt="2021-05-18T02:37:42.835" v="1618" actId="404"/>
      <pc:docMkLst>
        <pc:docMk/>
      </pc:docMkLst>
      <pc:sldChg chg="modSp mod">
        <pc:chgData name="Joseph Levy" userId="3766db8f-7892-44ce-ae9b-8fce39950acf" providerId="ADAL" clId="{262F3D0D-792A-401A-AE5E-D64C8F795080}" dt="2021-05-18T02:04:47.929" v="1053" actId="6549"/>
        <pc:sldMkLst>
          <pc:docMk/>
          <pc:sldMk cId="4091266737" sldId="338"/>
        </pc:sldMkLst>
        <pc:spChg chg="mod">
          <ac:chgData name="Joseph Levy" userId="3766db8f-7892-44ce-ae9b-8fce39950acf" providerId="ADAL" clId="{262F3D0D-792A-401A-AE5E-D64C8F795080}" dt="2021-05-18T02:04:37.207" v="1050" actId="6549"/>
          <ac:spMkLst>
            <pc:docMk/>
            <pc:sldMk cId="4091266737" sldId="338"/>
            <ac:spMk id="5" creationId="{00000000-0000-0000-0000-000000000000}"/>
          </ac:spMkLst>
        </pc:spChg>
        <pc:spChg chg="mod">
          <ac:chgData name="Joseph Levy" userId="3766db8f-7892-44ce-ae9b-8fce39950acf" providerId="ADAL" clId="{262F3D0D-792A-401A-AE5E-D64C8F795080}" dt="2021-05-18T02:04:47.929" v="1053" actId="6549"/>
          <ac:spMkLst>
            <pc:docMk/>
            <pc:sldMk cId="4091266737" sldId="338"/>
            <ac:spMk id="6" creationId="{00000000-0000-0000-0000-000000000000}"/>
          </ac:spMkLst>
        </pc:spChg>
      </pc:sldChg>
      <pc:sldChg chg="modSp mod">
        <pc:chgData name="Joseph Levy" userId="3766db8f-7892-44ce-ae9b-8fce39950acf" providerId="ADAL" clId="{262F3D0D-792A-401A-AE5E-D64C8F795080}" dt="2021-05-18T02:25:41.658" v="1452" actId="1076"/>
        <pc:sldMkLst>
          <pc:docMk/>
          <pc:sldMk cId="3748791487" sldId="339"/>
        </pc:sldMkLst>
        <pc:spChg chg="mod">
          <ac:chgData name="Joseph Levy" userId="3766db8f-7892-44ce-ae9b-8fce39950acf" providerId="ADAL" clId="{262F3D0D-792A-401A-AE5E-D64C8F795080}" dt="2021-05-18T02:25:41.658" v="1452" actId="1076"/>
          <ac:spMkLst>
            <pc:docMk/>
            <pc:sldMk cId="3748791487" sldId="339"/>
            <ac:spMk id="8" creationId="{00000000-0000-0000-0000-000000000000}"/>
          </ac:spMkLst>
        </pc:spChg>
      </pc:sldChg>
      <pc:sldChg chg="modSp mod">
        <pc:chgData name="Joseph Levy" userId="3766db8f-7892-44ce-ae9b-8fce39950acf" providerId="ADAL" clId="{262F3D0D-792A-401A-AE5E-D64C8F795080}" dt="2021-05-18T02:35:27.945" v="1606" actId="20577"/>
        <pc:sldMkLst>
          <pc:docMk/>
          <pc:sldMk cId="1590738440" sldId="340"/>
        </pc:sldMkLst>
        <pc:spChg chg="mod">
          <ac:chgData name="Joseph Levy" userId="3766db8f-7892-44ce-ae9b-8fce39950acf" providerId="ADAL" clId="{262F3D0D-792A-401A-AE5E-D64C8F795080}" dt="2021-05-18T01:41:15.664" v="101" actId="6549"/>
          <ac:spMkLst>
            <pc:docMk/>
            <pc:sldMk cId="1590738440" sldId="340"/>
            <ac:spMk id="2" creationId="{00000000-0000-0000-0000-000000000000}"/>
          </ac:spMkLst>
        </pc:spChg>
        <pc:spChg chg="mod">
          <ac:chgData name="Joseph Levy" userId="3766db8f-7892-44ce-ae9b-8fce39950acf" providerId="ADAL" clId="{262F3D0D-792A-401A-AE5E-D64C8F795080}" dt="2021-05-18T02:35:27.945" v="1606" actId="20577"/>
          <ac:spMkLst>
            <pc:docMk/>
            <pc:sldMk cId="1590738440" sldId="340"/>
            <ac:spMk id="3" creationId="{00000000-0000-0000-0000-000000000000}"/>
          </ac:spMkLst>
        </pc:spChg>
      </pc:sldChg>
      <pc:sldChg chg="modSp mod">
        <pc:chgData name="Joseph Levy" userId="3766db8f-7892-44ce-ae9b-8fce39950acf" providerId="ADAL" clId="{262F3D0D-792A-401A-AE5E-D64C8F795080}" dt="2021-05-18T02:33:51.649" v="1568" actId="6549"/>
        <pc:sldMkLst>
          <pc:docMk/>
          <pc:sldMk cId="3550479006" sldId="341"/>
        </pc:sldMkLst>
        <pc:spChg chg="mod">
          <ac:chgData name="Joseph Levy" userId="3766db8f-7892-44ce-ae9b-8fce39950acf" providerId="ADAL" clId="{262F3D0D-792A-401A-AE5E-D64C8F795080}" dt="2021-05-18T02:33:51.649" v="1568" actId="6549"/>
          <ac:spMkLst>
            <pc:docMk/>
            <pc:sldMk cId="3550479006" sldId="341"/>
            <ac:spMk id="9" creationId="{18AF95E2-06FF-462E-926F-8BD2B0029A66}"/>
          </ac:spMkLst>
        </pc:spChg>
      </pc:sldChg>
      <pc:sldChg chg="del">
        <pc:chgData name="Joseph Levy" userId="3766db8f-7892-44ce-ae9b-8fce39950acf" providerId="ADAL" clId="{262F3D0D-792A-401A-AE5E-D64C8F795080}" dt="2021-05-18T01:57:29.485" v="808" actId="47"/>
        <pc:sldMkLst>
          <pc:docMk/>
          <pc:sldMk cId="355749990" sldId="342"/>
        </pc:sldMkLst>
      </pc:sldChg>
      <pc:sldChg chg="modSp add mod">
        <pc:chgData name="Joseph Levy" userId="3766db8f-7892-44ce-ae9b-8fce39950acf" providerId="ADAL" clId="{262F3D0D-792A-401A-AE5E-D64C8F795080}" dt="2021-05-18T02:37:42.835" v="1618" actId="404"/>
        <pc:sldMkLst>
          <pc:docMk/>
          <pc:sldMk cId="2512254608" sldId="342"/>
        </pc:sldMkLst>
        <pc:spChg chg="mod">
          <ac:chgData name="Joseph Levy" userId="3766db8f-7892-44ce-ae9b-8fce39950acf" providerId="ADAL" clId="{262F3D0D-792A-401A-AE5E-D64C8F795080}" dt="2021-05-18T02:26:37.715" v="1491" actId="6549"/>
          <ac:spMkLst>
            <pc:docMk/>
            <pc:sldMk cId="2512254608" sldId="342"/>
            <ac:spMk id="7" creationId="{00000000-0000-0000-0000-000000000000}"/>
          </ac:spMkLst>
        </pc:spChg>
        <pc:spChg chg="mod">
          <ac:chgData name="Joseph Levy" userId="3766db8f-7892-44ce-ae9b-8fce39950acf" providerId="ADAL" clId="{262F3D0D-792A-401A-AE5E-D64C8F795080}" dt="2021-05-18T02:37:42.835" v="1618" actId="404"/>
          <ac:spMkLst>
            <pc:docMk/>
            <pc:sldMk cId="2512254608" sldId="342"/>
            <ac:spMk id="8" creationId="{00000000-0000-0000-0000-000000000000}"/>
          </ac:spMkLst>
        </pc:spChg>
      </pc:sldChg>
      <pc:sldChg chg="del">
        <pc:chgData name="Joseph Levy" userId="3766db8f-7892-44ce-ae9b-8fce39950acf" providerId="ADAL" clId="{262F3D0D-792A-401A-AE5E-D64C8F795080}" dt="2021-05-18T01:57:35.430" v="809" actId="47"/>
        <pc:sldMkLst>
          <pc:docMk/>
          <pc:sldMk cId="4268019466" sldId="343"/>
        </pc:sldMkLst>
      </pc:sldChg>
      <pc:sldMasterChg chg="modSp mod">
        <pc:chgData name="Joseph Levy" userId="3766db8f-7892-44ce-ae9b-8fce39950acf" providerId="ADAL" clId="{262F3D0D-792A-401A-AE5E-D64C8F795080}" dt="2021-05-18T02:05:36.892" v="1060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262F3D0D-792A-401A-AE5E-D64C8F795080}" dt="2021-05-18T02:05:36.892" v="1060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44734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46321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802.11-21/0867r0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013-12-AANI-draft-technical-report-on-interworking-between-3gpp-5g-network-wlan.docx" TargetMode="External"/><Relationship Id="rId2" Type="http://schemas.openxmlformats.org/officeDocument/2006/relationships/hyperlink" Target="https://mentor.ieee.org/802.11/dcn/21/11-21-0640-04-AANI-aani-sc-agenda-may-2021-interim.pptx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cn/21/11-21-0170-00-0000-2021-jan-liaison-from-wba-re-convergence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16-00-AANI-802-11ax-features-and-applicability-to-5g-and-wi-fi-convergence.pptx" TargetMode="External"/><Relationship Id="rId2" Type="http://schemas.openxmlformats.org/officeDocument/2006/relationships/hyperlink" Target="https://mentor.ieee.org/802.11/dcn/21/11-21-0751-00-AANI-comments-on-draft-technical-repor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40-04-AANI-aani-sc-agenda-may-2021-interim.pptx" TargetMode="External"/><Relationship Id="rId5" Type="http://schemas.openxmlformats.org/officeDocument/2006/relationships/hyperlink" Target="https://mentor.ieee.org/802.11/dcn/21/11-21-0865-00-AANI-draft-reply-ls-from-802-11-to-wba-regarding-the-wba-5g-wi-fi-ran-convergence-paper.docx" TargetMode="External"/><Relationship Id="rId4" Type="http://schemas.openxmlformats.org/officeDocument/2006/relationships/hyperlink" Target="https://mentor.ieee.org/802.11/dcn/21/11-21-0859-00-AANI-proposal-to-change-draft-technical-report-11-20-0013r12-for-the-comments-11-21-0751r0.xls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14500" y="838199"/>
            <a:ext cx="8724900" cy="685801"/>
          </a:xfrm>
          <a:prstGeom prst="rect">
            <a:avLst/>
          </a:prstGeom>
          <a:noFill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sz="2800" kern="0" dirty="0"/>
              <a:t>AANI SC Closing Report May 2021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2209800" y="15240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2021-05-17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1193477"/>
              </p:ext>
            </p:extLst>
          </p:nvPr>
        </p:nvGraphicFramePr>
        <p:xfrm>
          <a:off x="2041525" y="2359025"/>
          <a:ext cx="8034338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35120" progId="Word.Document.8">
                  <p:embed/>
                </p:oleObj>
              </mc:Choice>
              <mc:Fallback>
                <p:oleObj name="Document" r:id="rId2" imgW="8249760" imgH="2535120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1525" y="2359025"/>
                        <a:ext cx="8034338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126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16945" y="72509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04245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362201" y="838201"/>
            <a:ext cx="7770813" cy="533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332707" y="1494405"/>
            <a:ext cx="9829800" cy="463850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/>
              <a:t>This report contains the closing report of the for AANI SC for the May</a:t>
            </a:r>
            <a:r>
              <a:rPr lang="en-US" dirty="0"/>
              <a:t> 2021 802.11 Interim Meeting</a:t>
            </a:r>
          </a:p>
        </p:txBody>
      </p:sp>
    </p:spTree>
    <p:extLst>
      <p:ext uri="{BB962C8B-B14F-4D97-AF65-F5344CB8AC3E}">
        <p14:creationId xmlns:p14="http://schemas.microsoft.com/office/powerpoint/2010/main" val="374879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16945" y="72509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04245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362201" y="838201"/>
            <a:ext cx="7770813" cy="533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Meeting Overview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0" y="1484709"/>
            <a:ext cx="11429999" cy="45253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en-GB" sz="2800" dirty="0"/>
              <a:t>4 Teleconferences were held (</a:t>
            </a:r>
            <a:r>
              <a:rPr lang="en-US" altLang="en-US" b="0" dirty="0"/>
              <a:t>Agenda: </a:t>
            </a:r>
            <a:r>
              <a:rPr lang="en-US" altLang="en-US" b="0" dirty="0">
                <a:hlinkClick r:id="rId2"/>
              </a:rPr>
              <a:t>11-21/0640r4</a:t>
            </a:r>
            <a:r>
              <a:rPr lang="en-US" altLang="en-US" sz="2800" b="0" dirty="0"/>
              <a:t>)</a:t>
            </a:r>
            <a:r>
              <a:rPr lang="en-GB" sz="280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Tuesday 11 May 2021 11:15-13:15 h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Wednesday 12 May 2021 19:00-21:00 h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Thursday 13 May 2021 11:15-13:15 h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Monday 17 May 2021 19:00-21:00 h ET</a:t>
            </a:r>
          </a:p>
          <a:p>
            <a:pPr marL="0" indent="0"/>
            <a:r>
              <a:rPr lang="en-GB" sz="2800" dirty="0"/>
              <a:t>The AANI SC is currently addressing two topics: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GB" sz="2400" dirty="0"/>
              <a:t>The completion of the technical report on: “</a:t>
            </a:r>
            <a:r>
              <a:rPr lang="en-US" sz="2400" dirty="0"/>
              <a:t>Interworking between 3GPP 5G network &amp; WLAN” (</a:t>
            </a:r>
            <a:r>
              <a:rPr lang="en-US" sz="2400" u="sng" dirty="0">
                <a:solidFill>
                  <a:srgbClr val="0000FF"/>
                </a:solidFill>
                <a:effectLst/>
                <a:latin typeface="+mj-lt"/>
                <a:ea typeface="Calibri" panose="020F0502020204030204" pitchFamily="34" charset="0"/>
                <a:hlinkClick r:id="rId3"/>
              </a:rPr>
              <a:t>11-20/0013r12</a:t>
            </a:r>
            <a:r>
              <a:rPr lang="en-US" sz="24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)</a:t>
            </a:r>
            <a:endParaRPr lang="en-US" sz="2400" dirty="0">
              <a:solidFill>
                <a:schemeClr val="tx1"/>
              </a:solidFill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en-US" sz="2400" dirty="0"/>
              <a:t>802.11ax and 802.11-2020 capabilities descriptions for a reply LS to the WBA LS </a:t>
            </a:r>
            <a:r>
              <a:rPr lang="en-US" sz="2400" b="0" dirty="0"/>
              <a:t>(LS </a:t>
            </a:r>
            <a:r>
              <a:rPr lang="en-US" sz="2400" b="0" dirty="0">
                <a:hlinkClick r:id="rId4"/>
              </a:rPr>
              <a:t>11-21-0170r0</a:t>
            </a:r>
            <a:r>
              <a:rPr lang="en-US" sz="2400" b="0" dirty="0"/>
              <a:t>, related presentation </a:t>
            </a:r>
            <a:r>
              <a:rPr lang="en-US" sz="2400" b="0" dirty="0">
                <a:solidFill>
                  <a:srgbClr val="CCCCFF"/>
                </a:solidFill>
              </a:rPr>
              <a:t>11-21/0408r0</a:t>
            </a:r>
            <a:r>
              <a:rPr lang="en-US" sz="2400" b="0" dirty="0"/>
              <a:t>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12254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20946"/>
            <a:ext cx="7770813" cy="609600"/>
          </a:xfrm>
        </p:spPr>
        <p:txBody>
          <a:bodyPr/>
          <a:lstStyle/>
          <a:p>
            <a:r>
              <a:rPr lang="en-US" dirty="0"/>
              <a:t>802.11 AANI SC – May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45066"/>
            <a:ext cx="11721571" cy="5230347"/>
          </a:xfrm>
        </p:spPr>
        <p:txBody>
          <a:bodyPr/>
          <a:lstStyle/>
          <a:p>
            <a:pPr marL="57150" indent="0"/>
            <a:r>
              <a:rPr lang="en-US" altLang="en-US" dirty="0"/>
              <a:t>Contributions to the AANI SC: 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sz="1600" b="0" dirty="0">
                <a:latin typeface="+mj-lt"/>
                <a:hlinkClick r:id="rId2"/>
              </a:rPr>
              <a:t>11-21/0751r0</a:t>
            </a:r>
            <a:r>
              <a:rPr lang="en-US" altLang="en-US" sz="1600" b="0" dirty="0">
                <a:latin typeface="+mj-lt"/>
              </a:rPr>
              <a:t> </a:t>
            </a:r>
            <a:r>
              <a:rPr lang="en-US" altLang="en-US" sz="1600" b="0" dirty="0"/>
              <a:t>“</a:t>
            </a:r>
            <a:r>
              <a:rPr lang="en-US" sz="1600" b="0" dirty="0"/>
              <a:t>Comments on draft technical report”, Robert Stacey (Intel)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sz="1600" b="0" dirty="0"/>
              <a:t>Reviewed: </a:t>
            </a:r>
            <a:r>
              <a:rPr lang="en-US" altLang="en-US" sz="1600" b="0" dirty="0">
                <a:latin typeface="+mj-lt"/>
                <a:hlinkClick r:id="rId3"/>
              </a:rPr>
              <a:t>11-21/0616r0</a:t>
            </a:r>
            <a:r>
              <a:rPr lang="en-US" altLang="en-US" sz="1600" dirty="0">
                <a:latin typeface="+mj-lt"/>
              </a:rPr>
              <a:t> </a:t>
            </a:r>
            <a:r>
              <a:rPr lang="en-US" altLang="en-US" sz="1600" b="0" dirty="0"/>
              <a:t>“</a:t>
            </a:r>
            <a:r>
              <a:rPr lang="en-US" sz="1600" b="0" dirty="0"/>
              <a:t>802.11ax Features and Applicability to 5G and Wi-Fi Convergence”, Osama Aboul-Magd (Huawei Technologies) - previously presented 13 April 2021 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sz="1600" b="0" dirty="0">
                <a:hlinkClick r:id="rId4"/>
              </a:rPr>
              <a:t>11-21/0859r0</a:t>
            </a:r>
            <a:r>
              <a:rPr lang="en-US" sz="1600" b="0" dirty="0"/>
              <a:t> “</a:t>
            </a:r>
            <a:r>
              <a:rPr lang="en-US" sz="1600" b="0" i="0" dirty="0">
                <a:solidFill>
                  <a:srgbClr val="000000"/>
                </a:solidFill>
                <a:effectLst/>
              </a:rPr>
              <a:t>Proposal to change draft technical report (11-20/0013r12) for the comments(11-21/0751r0)”, Hyun Seo OH (ETRI)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sz="1600" b="0" dirty="0">
                <a:hlinkClick r:id="rId5"/>
              </a:rPr>
              <a:t>11-21/0865r0</a:t>
            </a:r>
            <a:r>
              <a:rPr lang="en-US" sz="1600" b="0" dirty="0"/>
              <a:t> “</a:t>
            </a:r>
            <a:r>
              <a:rPr lang="en-US" sz="1600" b="0" i="0" dirty="0">
                <a:solidFill>
                  <a:srgbClr val="000000"/>
                </a:solidFill>
                <a:effectLst/>
              </a:rPr>
              <a:t>Draft Reply LS from 802.11 to WBA regarding the WBA 5G &amp; Wi-Fi RAN Convergence Paper”, J Levy (InterDigital)</a:t>
            </a:r>
            <a:endParaRPr lang="en-US" sz="1600" b="0" dirty="0"/>
          </a:p>
          <a:p>
            <a:pPr marL="0" indent="0"/>
            <a:r>
              <a:rPr lang="en-US" dirty="0"/>
              <a:t>Discussion were had on: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b="0" dirty="0"/>
              <a:t>Progressing the technical report: “</a:t>
            </a:r>
            <a:r>
              <a:rPr lang="en-US" sz="2000" b="0" dirty="0"/>
              <a:t>Interworking between 3GPP 5G network &amp; WLAN”</a:t>
            </a:r>
          </a:p>
          <a:p>
            <a:pPr lvl="1" indent="-342900">
              <a:buFont typeface="+mj-lt"/>
              <a:buAutoNum type="alphaLcParenR"/>
            </a:pPr>
            <a:r>
              <a:rPr lang="en-US" sz="1800" b="0" dirty="0"/>
              <a:t>Progress was made but there are still open issues, discussions to continue: on the AANI reflector/at teleconferences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The WBA reply LS capabilities descriptions 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sz="1800" dirty="0"/>
              <a:t>Discussion yielded a summary of “Features that can be used to improve QoS” from 802.11ax and 802.11-2020</a:t>
            </a:r>
            <a:br>
              <a:rPr lang="en-US" sz="1800" dirty="0"/>
            </a:br>
            <a:r>
              <a:rPr lang="en-US" sz="1600" b="0" i="1" dirty="0"/>
              <a:t>(see slide 20 of </a:t>
            </a:r>
            <a:r>
              <a:rPr lang="en-US" altLang="en-US" sz="1600" b="0" i="1" dirty="0">
                <a:hlinkClick r:id="rId6"/>
              </a:rPr>
              <a:t>11-21/0640r4</a:t>
            </a:r>
            <a:r>
              <a:rPr lang="en-US" altLang="en-US" sz="1600" b="0" i="1" dirty="0"/>
              <a:t>)</a:t>
            </a:r>
            <a:r>
              <a:rPr lang="en-US" sz="1600" i="1" dirty="0"/>
              <a:t> 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sz="1800" dirty="0"/>
              <a:t>Discussion yielded a summary of “QoS Scope” – identifying “Real Time” and “Data Rate Dependent” QoS</a:t>
            </a:r>
            <a:br>
              <a:rPr lang="en-US" sz="1800" dirty="0"/>
            </a:br>
            <a:r>
              <a:rPr lang="en-US" sz="1600" b="0" i="1" dirty="0"/>
              <a:t>(see slide 21 of </a:t>
            </a:r>
            <a:r>
              <a:rPr lang="en-US" altLang="en-US" sz="1600" b="0" i="1" dirty="0">
                <a:hlinkClick r:id="rId6"/>
              </a:rPr>
              <a:t>11-21/0640r4</a:t>
            </a:r>
            <a:r>
              <a:rPr lang="en-US" altLang="en-US" sz="1600" b="0" i="1" dirty="0"/>
              <a:t>)</a:t>
            </a:r>
            <a:endParaRPr lang="en-US" sz="1600" b="0" i="1" dirty="0"/>
          </a:p>
          <a:p>
            <a:pPr marL="857250" lvl="1" indent="-457200">
              <a:buFont typeface="+mj-lt"/>
              <a:buAutoNum type="alphaLcParenR"/>
            </a:pPr>
            <a:r>
              <a:rPr lang="en-US" sz="1800" b="0" dirty="0"/>
              <a:t>A </a:t>
            </a:r>
            <a:r>
              <a:rPr lang="en-US" sz="1800" dirty="0"/>
              <a:t>first cut draft reply LS was provided but not presented (</a:t>
            </a:r>
            <a:r>
              <a:rPr lang="en-US" sz="1800" b="0" dirty="0">
                <a:hlinkClick r:id="rId5"/>
              </a:rPr>
              <a:t>11-21/0865r0</a:t>
            </a:r>
            <a:r>
              <a:rPr lang="en-US" sz="1800" b="0" dirty="0"/>
              <a:t>), please review and comment</a:t>
            </a:r>
            <a:endParaRPr lang="en-GB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611967" y="540305"/>
            <a:ext cx="7772400" cy="526495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Future Session Planning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8AF95E2-06FF-462E-926F-8BD2B0029A66}"/>
              </a:ext>
            </a:extLst>
          </p:cNvPr>
          <p:cNvSpPr txBox="1">
            <a:spLocks/>
          </p:cNvSpPr>
          <p:nvPr/>
        </p:nvSpPr>
        <p:spPr>
          <a:xfrm>
            <a:off x="183092" y="1143001"/>
            <a:ext cx="11925300" cy="5174694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it-IT" altLang="en-US" sz="2000" dirty="0"/>
              <a:t>802.11 WG July Interim Teleconferences (TBC) – </a:t>
            </a:r>
            <a:r>
              <a:rPr lang="it-IT" altLang="en-US" sz="2000" b="0" dirty="0"/>
              <a:t>the AANI SC - requested 4 meeting slots: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800" dirty="0"/>
              <a:t>Tuesday 13 July 2021 11:15-13:15 h ET</a:t>
            </a:r>
            <a:endParaRPr lang="en-US" sz="1800" dirty="0">
              <a:latin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800" dirty="0"/>
              <a:t>Wednesday 14 July 2021 19:00-21:00 h ET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800" dirty="0"/>
              <a:t>Thursday 15 July 2021 11:15-13:15 h ET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800" dirty="0"/>
              <a:t>Monday 19 July 2021 19:00-21:00 h ET</a:t>
            </a:r>
          </a:p>
          <a:p>
            <a:r>
              <a:rPr lang="it-IT" altLang="en-US" sz="2000" dirty="0"/>
              <a:t>AANI SC Teleconference Plan – Agendas will be provided: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</a:rPr>
              <a:t>Tuesday 25 May @ 9:00-10:00 h ET (13:00-14:00 h UTC) – announced and on 802.11 calendar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</a:rPr>
              <a:t>Tuesday 8 June @ 9:00-10:00 h ET (13:00-14:00 h UTC) – to be announced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</a:rPr>
              <a:t>Tuesday 22 June @ 9:00-10:00 h ET (13:00-14:00 h UTC) – to be announced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</a:rPr>
              <a:t>Tuesday 6 July @ 9:00-10:00 h ET (13:00-14:00 h UTC) – to be announced</a:t>
            </a:r>
          </a:p>
          <a:p>
            <a:pPr marL="57150" indent="0"/>
            <a:r>
              <a:rPr lang="it-IT" altLang="en-US" sz="1600" b="0" dirty="0">
                <a:cs typeface="+mn-cs"/>
              </a:rPr>
              <a:t>Additional Teleconferences Scheduled as required (with 10 days notice)</a:t>
            </a:r>
          </a:p>
          <a:p>
            <a:r>
              <a:rPr lang="en-US" sz="1800" dirty="0"/>
              <a:t>The AANI SC is contribution driven, contributions are requested: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dirty="0"/>
              <a:t>Technical and discussion contributions on 802.11 technical performance relative to IMT-2020 requirements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dirty="0"/>
              <a:t>Technical and discussion contributions on interworking/integration of 802.11 with the 3GPP Next Generation System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dirty="0"/>
              <a:t>In support of 802.1 Nendica</a:t>
            </a:r>
          </a:p>
          <a:p>
            <a:pPr marL="0" indent="0"/>
            <a:r>
              <a:rPr lang="en-US" sz="1800" dirty="0"/>
              <a:t>Also, please participate in the AANI reflector discussion to progress the technical report and the reply LS </a:t>
            </a:r>
          </a:p>
        </p:txBody>
      </p:sp>
    </p:spTree>
    <p:extLst>
      <p:ext uri="{BB962C8B-B14F-4D97-AF65-F5344CB8AC3E}">
        <p14:creationId xmlns:p14="http://schemas.microsoft.com/office/powerpoint/2010/main" val="3550479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19489</TotalTime>
  <Words>620</Words>
  <Application>Microsoft Office PowerPoint</Application>
  <PresentationFormat>Widescreen</PresentationFormat>
  <Paragraphs>65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Symbol</vt:lpstr>
      <vt:lpstr>Times New Roman</vt:lpstr>
      <vt:lpstr>Office Theme</vt:lpstr>
      <vt:lpstr>Document</vt:lpstr>
      <vt:lpstr>PowerPoint Presentation</vt:lpstr>
      <vt:lpstr>PowerPoint Presentation</vt:lpstr>
      <vt:lpstr>PowerPoint Presentation</vt:lpstr>
      <vt:lpstr>802.11 AANI SC – May 2021</vt:lpstr>
      <vt:lpstr>PowerPoint Presentation</vt:lpstr>
    </vt:vector>
  </TitlesOfParts>
  <Company>InterDigital,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11-02/1842r0</dc:title>
  <dc:creator>Levy, Joseph</dc:creator>
  <cp:lastModifiedBy>Joseph Levy</cp:lastModifiedBy>
  <cp:revision>252</cp:revision>
  <cp:lastPrinted>1601-01-01T00:00:00Z</cp:lastPrinted>
  <dcterms:created xsi:type="dcterms:W3CDTF">2017-06-02T20:57:23Z</dcterms:created>
  <dcterms:modified xsi:type="dcterms:W3CDTF">2021-05-18T02:37:47Z</dcterms:modified>
</cp:coreProperties>
</file>