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1085" cy="4113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802.11-20/</a:t>
            </a:r>
            <a:r>
              <a:rPr lang="en-US" dirty="0"/>
              <a:t>0862</a:t>
            </a:r>
            <a:r>
              <a:rPr dirty="0"/>
              <a:t>r0</a:t>
            </a:r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167946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May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2021-05-17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332626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self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 </a:t>
            </a:r>
            <a:r>
              <a:rPr lang="en-US" dirty="0"/>
              <a:t>May </a:t>
            </a:r>
            <a:r>
              <a:rPr dirty="0"/>
              <a:t>202</a:t>
            </a:r>
            <a:r>
              <a:rPr lang="en-US" dirty="0"/>
              <a:t>1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876800"/>
          </a:xfrm>
          <a:prstGeom prst="rect">
            <a:avLst/>
          </a:prstGeom>
        </p:spPr>
        <p:txBody>
          <a:bodyPr lIns="45719" tIns="45719" rIns="45719" bIns="45719">
            <a:normAutofit fontScale="92500" lnSpcReduction="200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had two sessions during this plenary.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a template for use case and issue tracking and several submissions, including: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Review of 802E and its recommendations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Proposal to reduce information exposed during initial PMKSA setup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Issue identification highlighting privacy needs for IOT devices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Our timeline is unchanged. (21/444r1)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Next meetings will continue calling for Issue identification and Proposals.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Teleconferences will be on alternate Thursdays from 9-10amET.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Teleconference dates: 5/20, 6/3, 6/17, 7/1</a:t>
            </a:r>
            <a:endParaRPr lang="en-US" spc="-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632857"/>
            <a:ext cx="10361085" cy="44615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TG use case start:					March 2021</a:t>
            </a:r>
          </a:p>
          <a:p>
            <a:r>
              <a:rPr lang="en-US" dirty="0"/>
              <a:t>Use case completion:				January 2022</a:t>
            </a:r>
          </a:p>
          <a:p>
            <a:r>
              <a:rPr lang="en-US" dirty="0"/>
              <a:t>Features identified:				July 2022</a:t>
            </a:r>
          </a:p>
          <a:p>
            <a:r>
              <a:rPr lang="en-US" dirty="0"/>
              <a:t>LB initial:   						March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LB re-circ:  						September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Ballot Pool: 						May 2024</a:t>
            </a:r>
          </a:p>
          <a:p>
            <a:r>
              <a:rPr lang="en-US" dirty="0"/>
              <a:t>MDR: 								May 2024</a:t>
            </a:r>
          </a:p>
          <a:p>
            <a:r>
              <a:rPr lang="en-US" dirty="0"/>
              <a:t>SA ballot: 							July 2024</a:t>
            </a:r>
          </a:p>
          <a:p>
            <a:r>
              <a:rPr lang="en-US" dirty="0"/>
              <a:t>SA re-circ: 						January 2025</a:t>
            </a:r>
          </a:p>
          <a:p>
            <a:r>
              <a:rPr lang="en-US" dirty="0"/>
              <a:t>802.11/EC approval: 				July 2025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	September 2025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6EC8A42-57D6-5845-9B1A-36BC5B804FB2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self</a:t>
            </a:r>
            <a:r>
              <a:rPr dirty="0"/>
              <a:t>)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63C7D7-679F-3747-83A2-6DB2C0BC5199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itchFamily="16" charset="0"/>
                <a:ea typeface="MS Gothic" charset="-128"/>
                <a:cs typeface="Arial Unicode MS" charset="0"/>
                <a:sym typeface="Times New Roman"/>
              </a:defRPr>
            </a:lvl1pPr>
            <a:lvl2pPr marL="7429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2pPr>
            <a:lvl3pPr marL="11430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3pPr>
            <a:lvl4pPr marL="16002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4pPr>
            <a:lvl5pPr marL="20574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5pPr>
            <a:lvl6pPr marL="2286000" marR="0" indent="228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6pPr>
            <a:lvl7pPr marL="2743200" marR="0" indent="2743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7pPr>
            <a:lvl8pPr marL="3200400" marR="0" indent="320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8pPr>
            <a:lvl9pPr marL="3657600" marR="0" indent="3657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9pPr>
          </a:lstStyle>
          <a:p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6625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268</Words>
  <Application>Microsoft Macintosh PowerPoint</Application>
  <PresentationFormat>Widescreen</PresentationFormat>
  <Paragraphs>47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TGbi Closing Report</vt:lpstr>
      <vt:lpstr>IEEE 802.11 TGbi – May 2021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Microsoft Office User</cp:lastModifiedBy>
  <cp:revision>9</cp:revision>
  <dcterms:modified xsi:type="dcterms:W3CDTF">2021-05-17T15:38:39Z</dcterms:modified>
</cp:coreProperties>
</file>