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802.11-20/</a:t>
            </a:r>
            <a:r>
              <a:rPr lang="en-US" dirty="0"/>
              <a:t>0862</a:t>
            </a:r>
            <a:r>
              <a:rPr dirty="0"/>
              <a:t>r0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6794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32626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May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876800"/>
          </a:xfrm>
          <a:prstGeom prst="rect">
            <a:avLst/>
          </a:prstGeom>
        </p:spPr>
        <p:txBody>
          <a:bodyPr lIns="45719" tIns="45719" rIns="45719" bIns="45719">
            <a:normAutofit fontScale="925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had two sessions during this plenary.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a template for use case and issue tracking and several submissions, including: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Review of 802E and its recommendations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Proposal to reduce information exposed during initial PMKSA setup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Issue identification highlighting privacy needs for IOT devices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Our timeline is unchanged. (21/444r1)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Next meetings will continue calling for Issue identification and Proposals.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Teleconferences will be on alternate Thursdays from 9-10amET.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Teleconference dates: 5/20, 6/3, 6/17, 7/1</a:t>
            </a:r>
            <a:endParaRPr lang="en-US" spc="-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268</Words>
  <Application>Microsoft Macintosh PowerPoint</Application>
  <PresentationFormat>Widescreen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May 2021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9</cp:revision>
  <dcterms:modified xsi:type="dcterms:W3CDTF">2021-05-17T15:38:39Z</dcterms:modified>
</cp:coreProperties>
</file>