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802.11-21/0858r0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dirty="0" smtClean="0"/>
              <a:t>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/>
              <a:t>May </a:t>
            </a:r>
            <a:r>
              <a:rPr lang="en-US" altLang="en-US" sz="2800" dirty="0" smtClean="0"/>
              <a:t>2021 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2021-05-17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May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</a:t>
            </a:r>
            <a:r>
              <a:rPr lang="en-US" altLang="zh-CN" sz="2800" dirty="0" smtClean="0"/>
              <a:t>May </a:t>
            </a:r>
            <a:r>
              <a:rPr lang="en-US" altLang="zh-CN" sz="2800" dirty="0" smtClean="0"/>
              <a:t>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May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2021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(May 11, 14, 17, 9am - 11:00am ET)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Definition, general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protocol and procedure, channel model……)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Developing the SFD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Definition, general protocol and procedure, channel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model……)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Speed up the technical discussion and developing the SFD (Requested weekly teleconference)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25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June 1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June 8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June 15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June 22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June 29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July  6   (Tuesday), 10am - 12:00pm ET</a:t>
            </a:r>
            <a:endParaRPr lang="en-US" altLang="zh-CN" sz="2000" b="1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77887</TotalTime>
  <Words>306</Words>
  <Application>Microsoft Office PowerPoint</Application>
  <PresentationFormat>全屏显示(4:3)</PresentationFormat>
  <Paragraphs>74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May 2021 Closing Report</vt:lpstr>
      <vt:lpstr>Abstract</vt:lpstr>
      <vt:lpstr>TGbf (WLAN Sensing) – May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47</cp:revision>
  <cp:lastPrinted>1998-02-10T13:28:06Z</cp:lastPrinted>
  <dcterms:created xsi:type="dcterms:W3CDTF">2009-12-02T19:05:24Z</dcterms:created>
  <dcterms:modified xsi:type="dcterms:W3CDTF">2021-05-17T01:40:12Z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(3)WI1z1JS5FDgRv+W+NInw2nhkXxqril7/CqrF2ODfs9wiXLl8aL7I6AR0r6Od9WH1PdWuFvXD
3Q+Udz4nJCEsJjkOjY4PzbqXOP4RHmSJYqdfTqrfrNcAPKdayxu6XCozIaxOFwsrHWGWWWyO
Spy6Z9FH8/PAUFmLhzL7LudjcRpYzTKzD+WOHXbUYCjC+xASVgMvTq4zzwRBKk6nyfCmY9tM
O+waD7IyzENLqRb3Ui</vt:lpwstr>
  </property>
  <property fmtid="{D5CDD505-2E9C-101B-9397-08002B2CF9AE}" pid="10" name="_2015_ms_pID_7253431">
    <vt:lpwstr>AqLX9Zu91R54XSMyouIpEWpb5qlks/VFqEehmOm3lOq0GToXQjSyp/
iAwa7by7dmfvKkcSCvhYDpY4hWEamMqyzhiBgRWpu16BawGUsF6Uv9OYNqS5eIT6iap6PSZY
ixDIGqH0OEDTbL7pjLsPDXwjqaGpnvsAlhjuhfkadqFr1vrLmtAGRNKemAJcxmISMdh66sgH
sEWLDDNA2EwDJNejRj6CtxREB8fbNU4067tT</vt:lpwstr>
  </property>
  <property fmtid="{D5CDD505-2E9C-101B-9397-08002B2CF9AE}" pid="11" name="_2015_ms_pID_7253432">
    <vt:lpwstr>3A==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1610631812</vt:lpwstr>
  </property>
</Properties>
</file>