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7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3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2021	doc.: IEEE 802.11-21/0857r0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10-05-00bh-agenda-tgbh-2021-may-interim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2-07-00bh-issues-tracking.docx" TargetMode="External"/><Relationship Id="rId5" Type="http://schemas.openxmlformats.org/officeDocument/2006/relationships/hyperlink" Target="https://mentor.ieee.org/802.11/dcn/21/11-21-0804-02-00bh-rcm-parental-control-examples.pptx" TargetMode="External"/><Relationship Id="rId4" Type="http://schemas.openxmlformats.org/officeDocument/2006/relationships/hyperlink" Target="https://mentor.ieee.org/802.11/dcn/21/11-21-0760-01-0000-blog-post-for-p802-11bh-and-p802-11bi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2021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11-21/0610r5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Noted press release/blog for </a:t>
            </a:r>
            <a:r>
              <a:rPr lang="en-US" dirty="0" err="1"/>
              <a:t>TGbh</a:t>
            </a:r>
            <a:r>
              <a:rPr lang="en-US" dirty="0"/>
              <a:t> and </a:t>
            </a:r>
            <a:r>
              <a:rPr lang="en-US" dirty="0" err="1"/>
              <a:t>TGbi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11-21/0760r1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Noted liaison from WBA (planned response in July)</a:t>
            </a:r>
          </a:p>
          <a:p>
            <a:pPr>
              <a:spcBef>
                <a:spcPts val="0"/>
              </a:spcBef>
            </a:pPr>
            <a:r>
              <a:rPr lang="en-US" dirty="0"/>
              <a:t>Reviewed contributions: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Parental controls use case: </a:t>
            </a:r>
            <a:r>
              <a:rPr lang="en-US" dirty="0">
                <a:hlinkClick r:id="rId5"/>
              </a:rPr>
              <a:t>11-21/0804r2</a:t>
            </a:r>
            <a:r>
              <a:rPr lang="en-US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Agreed to include use case in the tracking document, even if we agree to make/propose no text changes to 802.11 for the use case, for the sake of tracking our work.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Continued working through other items in tracking document: </a:t>
            </a:r>
            <a:r>
              <a:rPr lang="en-US" dirty="0">
                <a:hlinkClick r:id="rId6"/>
              </a:rPr>
              <a:t>11-21/0332r7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PAR approved				</a:t>
            </a:r>
            <a:r>
              <a:rPr lang="en-US" altLang="zh-CN" sz="2400" dirty="0">
                <a:highlight>
                  <a:srgbClr val="00FF00"/>
                </a:highlight>
              </a:rPr>
              <a:t>Feb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First TG meeting			</a:t>
            </a:r>
            <a:r>
              <a:rPr lang="en-US" altLang="zh-CN" sz="2400" dirty="0">
                <a:highlight>
                  <a:srgbClr val="00FF00"/>
                </a:highlight>
              </a:rPr>
              <a:t>Mar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D0.1 					Nov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Letter Ballot (D1.0)		Mar 2022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Recirculation LB (D2.0)		Jul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SA Ballot (D3.0)			Nov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Final 802.11 WG approval		Mar 2023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802 EC approval			May 2023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 err="1"/>
              <a:t>RevCom</a:t>
            </a:r>
            <a:r>
              <a:rPr lang="en-US" altLang="zh-CN" sz="2400" dirty="0"/>
              <a:t> and SASB approval		May 2023</a:t>
            </a: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Monday June 14, 13:00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Monday June 28, 13:00 ET, 2 hours </a:t>
            </a:r>
            <a:endParaRPr lang="en-US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meeting slots planned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Review/respond to WBA liaison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Continue gathering/reviewing Use Cases and Impacts of RCM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Consider “solutions” to use cases that are in 802.11 scope to resolve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11803</TotalTime>
  <Words>333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Teleconference(s)</vt:lpstr>
      <vt:lpstr>July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344</cp:revision>
  <cp:lastPrinted>1998-02-10T13:28:06Z</cp:lastPrinted>
  <dcterms:created xsi:type="dcterms:W3CDTF">2009-07-15T16:38:20Z</dcterms:created>
  <dcterms:modified xsi:type="dcterms:W3CDTF">2021-05-16T21:00:41Z</dcterms:modified>
</cp:coreProperties>
</file>