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6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7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May</a:t>
            </a:r>
            <a:r>
              <a:rPr lang="en-US" sz="1800" b="1" dirty="0"/>
              <a:t> 2021	doc.: IEEE 802.11-21/0856r2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414-02-0arc-draft-examples-of-a-proposed-notation-for-frame-exchange-sequence-sequences-in-annex-g-of-802-11-2020.docx" TargetMode="External"/><Relationship Id="rId3" Type="http://schemas.openxmlformats.org/officeDocument/2006/relationships/hyperlink" Target="https://mentor.ieee.org/802.11/dcn/21/11-21-0611-05-0arc-arc-sc-agenda-may-2021.pptx" TargetMode="External"/><Relationship Id="rId7" Type="http://schemas.openxmlformats.org/officeDocument/2006/relationships/hyperlink" Target="https://mentor.ieee.org/802.11/dcn/21/11-21-0833-00-0arc-frame-exchange-sequence-annenx-g-divorc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8-01-0arc-obsolete-annex-g.docx" TargetMode="External"/><Relationship Id="rId5" Type="http://schemas.openxmlformats.org/officeDocument/2006/relationships/hyperlink" Target="https://mentor.ieee.org/802.11/dcn/21/11-21-0396-02-00be-11be-ap-mld-architecture-discussion-2.pptx" TargetMode="External"/><Relationship Id="rId4" Type="http://schemas.openxmlformats.org/officeDocument/2006/relationships/hyperlink" Target="https://mentor.ieee.org/802.11/dcn/21/11-21-0577-00-00be-cr-mld-architecture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2021-05-17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6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May 2021 Interim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11-21/0611r5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 err="1"/>
              <a:t>TGbe</a:t>
            </a:r>
            <a:r>
              <a:rPr lang="en-US" dirty="0"/>
              <a:t> architecture concepts reviewed: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hlinkClick r:id="rId4"/>
              </a:rPr>
              <a:t>https://mentor.ieee.org/802.11/dcn/21/11-21-0577-00-00be-cr-mld-architecture.docx</a:t>
            </a:r>
            <a:r>
              <a:rPr lang="en-US" sz="2000" dirty="0"/>
              <a:t> 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000" dirty="0">
                <a:hlinkClick r:id="rId5"/>
              </a:rPr>
              <a:t>https://mentor.ieee.org/802.11/dcn/21/11-21-0396-02-00be-11be-ap-mld-architecture-discussion-2.pptx</a:t>
            </a:r>
            <a:r>
              <a:rPr lang="en-US" sz="2000" dirty="0"/>
              <a:t> 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Discussed Annex G:</a:t>
            </a:r>
          </a:p>
          <a:p>
            <a:pPr lvl="1">
              <a:spcBef>
                <a:spcPts val="0"/>
              </a:spcBef>
            </a:pPr>
            <a:r>
              <a:rPr lang="en-US" dirty="0"/>
              <a:t>Current plan/leaning is a two-part approach:</a:t>
            </a:r>
          </a:p>
          <a:p>
            <a:pPr lvl="2">
              <a:spcBef>
                <a:spcPts val="0"/>
              </a:spcBef>
            </a:pPr>
            <a:r>
              <a:rPr lang="en-US" dirty="0"/>
              <a:t>Replace any references in main body text (to Annex G or “frame exchange sequence” in various spellings) with normative text in-place, add definition(s), etc.: </a:t>
            </a:r>
            <a:r>
              <a:rPr lang="en-US" dirty="0">
                <a:hlinkClick r:id="rId6"/>
              </a:rPr>
              <a:t>11-21/0578r</a:t>
            </a:r>
            <a:r>
              <a:rPr lang="en-US"/>
              <a:t>, </a:t>
            </a:r>
            <a:r>
              <a:rPr lang="en-US">
                <a:hlinkClick r:id="rId7"/>
              </a:rPr>
              <a:t>11-21/0833r0</a:t>
            </a:r>
            <a:r>
              <a:rPr lang="en-US"/>
              <a:t> </a:t>
            </a:r>
            <a:endParaRPr lang="en-US" dirty="0"/>
          </a:p>
          <a:p>
            <a:pPr lvl="2">
              <a:spcBef>
                <a:spcPts val="0"/>
              </a:spcBef>
            </a:pPr>
            <a:r>
              <a:rPr lang="en-US" dirty="0"/>
              <a:t>Create a new and more useable Annex G with a friendly notation/style and cross-references to main body text for technical details – make it more of an introduction/overview of 802.11 frame exchanges: </a:t>
            </a:r>
            <a:r>
              <a:rPr lang="en-US" dirty="0">
                <a:hlinkClick r:id="rId8"/>
              </a:rPr>
              <a:t>11-21/0414r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/>
              <a:t>Consider any changes to remove 802.2/LLC terms?</a:t>
            </a:r>
            <a:endParaRPr lang="en-US" sz="1800" b="1" kern="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/>
              <a:t>“What is a STA?” (per </a:t>
            </a:r>
            <a:r>
              <a:rPr lang="en-US" sz="1800" b="1" kern="0" dirty="0" err="1"/>
              <a:t>REVmd</a:t>
            </a:r>
            <a:r>
              <a:rPr lang="en-US" sz="1800" b="1" kern="0" dirty="0"/>
              <a:t> discussion: </a:t>
            </a:r>
            <a:r>
              <a:rPr lang="en-US" sz="1800" b="1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1800" b="1" kern="0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kern="0" dirty="0"/>
              <a:t>One aspect is how MAC address is set/controlled – related to IEEE 1609/</a:t>
            </a:r>
            <a:r>
              <a:rPr lang="en-US" b="1" kern="0" dirty="0" err="1"/>
              <a:t>TGbd</a:t>
            </a:r>
            <a:r>
              <a:rPr lang="en-US" b="1" kern="0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kern="0" dirty="0" err="1"/>
              <a:t>TGaz</a:t>
            </a:r>
            <a:r>
              <a:rPr lang="en-US" sz="1800" b="1" kern="0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kern="0" dirty="0" err="1"/>
              <a:t>Nendica’s</a:t>
            </a:r>
            <a:r>
              <a:rPr lang="en-US" sz="1800" b="1" kern="0" dirty="0"/>
              <a:t>/</a:t>
            </a:r>
            <a:r>
              <a:rPr lang="en-US" sz="1800" b="1" kern="0" dirty="0" err="1"/>
              <a:t>TGbe’s</a:t>
            </a:r>
            <a:r>
              <a:rPr lang="en-US" sz="1800" b="1" kern="0" dirty="0"/>
              <a:t> discussion on 802.11 in a Deterministic Network/Time-Sensitive Networking</a:t>
            </a:r>
          </a:p>
          <a:p>
            <a:pPr marL="0" lvl="1" indent="0" eaLnBrk="1" hangingPunct="1">
              <a:lnSpc>
                <a:spcPct val="90000"/>
              </a:lnSpc>
              <a:spcBef>
                <a:spcPts val="300"/>
              </a:spcBef>
              <a:buFontTx/>
              <a:buNone/>
              <a:defRPr/>
            </a:pPr>
            <a:endParaRPr lang="en-US" kern="0" dirty="0"/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b="1" kern="0" dirty="0"/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err="1"/>
              <a:t>TGbe</a:t>
            </a:r>
            <a:r>
              <a:rPr lang="en-US" sz="3200" dirty="0"/>
              <a:t> concepts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June 7 (Monday): 13:00 ET, 2 hours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June 17 (Thursday): 19:00 ET, 2 hours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Annex G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/>
              <a:t>June 3 (Thursday): 19:00 ET, 2 hours</a:t>
            </a:r>
          </a:p>
          <a:p>
            <a:pPr lvl="1">
              <a:lnSpc>
                <a:spcPct val="90000"/>
              </a:lnSpc>
            </a:pPr>
            <a:r>
              <a:rPr lang="en-US" sz="2800" b="1" dirty="0"/>
              <a:t>June 21 (Monday): 13:00 ET, 2 hours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July 2021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meeting slots requested: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</a:t>
            </a:r>
            <a:r>
              <a:rPr lang="en-US" dirty="0" err="1"/>
              <a:t>TGbe</a:t>
            </a:r>
            <a:r>
              <a:rPr lang="en-US" dirty="0"/>
              <a:t> architecture concepts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Continue Annex G discussion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Other monitoring/future activities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12123</TotalTime>
  <Words>398</Words>
  <Application>Microsoft Office PowerPoint</Application>
  <PresentationFormat>On-screen Show (4:3)</PresentationFormat>
  <Paragraphs>62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Monitoring/future activities</vt:lpstr>
      <vt:lpstr>Teleconference(s)</vt:lpstr>
      <vt:lpstr>July 2021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346</cp:revision>
  <cp:lastPrinted>1998-02-10T13:28:06Z</cp:lastPrinted>
  <dcterms:created xsi:type="dcterms:W3CDTF">2009-07-15T16:38:20Z</dcterms:created>
  <dcterms:modified xsi:type="dcterms:W3CDTF">2021-05-17T16:39:29Z</dcterms:modified>
</cp:coreProperties>
</file>