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2021	doc.: IEEE 802.11-21/0856r0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11-05-0arc-arc-sc-agenda-may-2021.pptx" TargetMode="External"/><Relationship Id="rId7" Type="http://schemas.openxmlformats.org/officeDocument/2006/relationships/hyperlink" Target="https://mentor.ieee.org/802.11/dcn/21/11-21-0414-02-0arc-draft-examples-of-a-proposed-notation-for-frame-exchange-sequence-sequences-in-annex-g-of-802-11-2020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8-01-0arc-obsolete-annex-g.docx" TargetMode="External"/><Relationship Id="rId5" Type="http://schemas.openxmlformats.org/officeDocument/2006/relationships/hyperlink" Target="https://mentor.ieee.org/802.11/dcn/21/11-21-0396-02-00be-11be-ap-mld-architecture-discussion-2.pptx" TargetMode="External"/><Relationship Id="rId4" Type="http://schemas.openxmlformats.org/officeDocument/2006/relationships/hyperlink" Target="https://mentor.ieee.org/802.11/dcn/21/11-21-0577-00-00be-cr-mld-architectur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11-21/0611r5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4"/>
              </a:rPr>
              <a:t>https://mentor.ieee.org/802.11/dcn/21/11-21-0577-00-00be-cr-mld-architecture.docx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5"/>
              </a:rPr>
              <a:t>https://mentor.ieee.org/802.11/dcn/21/11-21-0396-02-00be-11be-ap-mld-architecture-discussion-2.pptx</a:t>
            </a:r>
            <a:r>
              <a:rPr lang="en-US" sz="2000" dirty="0"/>
              <a:t>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Discussed 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Current plan/leaning is a two-part approach: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Replace any references in main body text (to Annex G or “frame exchange sequence” in various spellings) with normative text in-place, add definition(s), etc.: </a:t>
            </a:r>
            <a:r>
              <a:rPr lang="en-US" dirty="0">
                <a:hlinkClick r:id="rId6"/>
              </a:rPr>
              <a:t>11-21/0578r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/>
              <a:t>Create a new and more useable Annex G with a friendly notation/style and cross-references to main body text for technical details – make it more of an introduction/overview of 802.11 frame exchanges: </a:t>
            </a:r>
            <a:r>
              <a:rPr lang="en-US" dirty="0">
                <a:hlinkClick r:id="rId7"/>
              </a:rPr>
              <a:t>11-21/0414r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TGaz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7 (Monday): 13:00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17 (Thursday): 19:00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Annex 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/>
              <a:t>June 3 (Thursday): 19:00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21 (Monday): 13:00 ET, 2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requested: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12121</TotalTime>
  <Words>396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July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344</cp:revision>
  <cp:lastPrinted>1998-02-10T13:28:06Z</cp:lastPrinted>
  <dcterms:created xsi:type="dcterms:W3CDTF">2009-07-15T16:38:20Z</dcterms:created>
  <dcterms:modified xsi:type="dcterms:W3CDTF">2021-05-16T20:21:20Z</dcterms:modified>
</cp:coreProperties>
</file>