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16" d="100"/>
          <a:sy n="116" d="100"/>
        </p:scale>
        <p:origin x="44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802.11-21/0855r1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3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7" Type="http://schemas.openxmlformats.org/officeDocument/2006/relationships/image" Target="../media/image41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jpeg"/><Relationship Id="rId5" Type="http://schemas.openxmlformats.org/officeDocument/2006/relationships/image" Target="../media/image39.jp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8.jpg"/><Relationship Id="rId3" Type="http://schemas.openxmlformats.org/officeDocument/2006/relationships/image" Target="../media/image22.jpg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jpg"/><Relationship Id="rId11" Type="http://schemas.openxmlformats.org/officeDocument/2006/relationships/image" Target="../media/image30.jpg"/><Relationship Id="rId5" Type="http://schemas.openxmlformats.org/officeDocument/2006/relationships/image" Target="../media/image24.jpeg"/><Relationship Id="rId15" Type="http://schemas.openxmlformats.org/officeDocument/2006/relationships/image" Target="../media/image33.png"/><Relationship Id="rId10" Type="http://schemas.openxmlformats.org/officeDocument/2006/relationships/image" Target="../media/image29.jpeg"/><Relationship Id="rId4" Type="http://schemas.openxmlformats.org/officeDocument/2006/relationships/image" Target="../media/image23.jpg"/><Relationship Id="rId9" Type="http://schemas.openxmlformats.org/officeDocument/2006/relationships/image" Target="../media/image28.jpg"/><Relationship Id="rId1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802.11ax Awards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078711"/>
              </p:ext>
            </p:extLst>
          </p:nvPr>
        </p:nvGraphicFramePr>
        <p:xfrm>
          <a:off x="998538" y="2417763"/>
          <a:ext cx="101949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7763"/>
                        <a:ext cx="1019492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Comment Resolution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693" y="2510043"/>
            <a:ext cx="986080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483767"/>
            <a:ext cx="940676" cy="9406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93" y="2510043"/>
            <a:ext cx="875005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968" y="2544202"/>
            <a:ext cx="860944" cy="8953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362491"/>
            <a:ext cx="860944" cy="8953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894" y="4354608"/>
            <a:ext cx="860944" cy="8953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856" y="4362491"/>
            <a:ext cx="860944" cy="895309"/>
          </a:xfrm>
          <a:prstGeom prst="rect">
            <a:avLst/>
          </a:prstGeom>
        </p:spPr>
      </p:pic>
      <p:sp>
        <p:nvSpPr>
          <p:cNvPr id="14" name="TextBox 18"/>
          <p:cNvSpPr txBox="1"/>
          <p:nvPr/>
        </p:nvSpPr>
        <p:spPr>
          <a:xfrm>
            <a:off x="2491298" y="2692495"/>
            <a:ext cx="73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Youhan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Kim</a:t>
            </a:r>
          </a:p>
        </p:txBody>
      </p:sp>
      <p:sp>
        <p:nvSpPr>
          <p:cNvPr id="15" name="TextBox 18"/>
          <p:cNvSpPr txBox="1"/>
          <p:nvPr/>
        </p:nvSpPr>
        <p:spPr>
          <a:xfrm>
            <a:off x="4308828" y="2730246"/>
            <a:ext cx="686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Tianyu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Wu</a:t>
            </a:r>
          </a:p>
        </p:txBody>
      </p:sp>
      <p:sp>
        <p:nvSpPr>
          <p:cNvPr id="16" name="TextBox 18"/>
          <p:cNvSpPr txBox="1"/>
          <p:nvPr/>
        </p:nvSpPr>
        <p:spPr>
          <a:xfrm>
            <a:off x="6237034" y="2544202"/>
            <a:ext cx="5357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Ross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Jian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Yu</a:t>
            </a:r>
          </a:p>
        </p:txBody>
      </p:sp>
      <p:sp>
        <p:nvSpPr>
          <p:cNvPr id="17" name="TextBox 18"/>
          <p:cNvSpPr txBox="1"/>
          <p:nvPr/>
        </p:nvSpPr>
        <p:spPr>
          <a:xfrm>
            <a:off x="2437786" y="4548535"/>
            <a:ext cx="793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Sameer</a:t>
            </a: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Vermani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8106534" y="2804325"/>
            <a:ext cx="506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Bin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Tian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5717" y="4688318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Xiaogang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Chen</a:t>
            </a:r>
          </a:p>
        </p:txBody>
      </p:sp>
      <p:sp>
        <p:nvSpPr>
          <p:cNvPr id="20" name="TextBox 18"/>
          <p:cNvSpPr txBox="1"/>
          <p:nvPr/>
        </p:nvSpPr>
        <p:spPr>
          <a:xfrm>
            <a:off x="6257937" y="4617530"/>
            <a:ext cx="644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Jinsoo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Choi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6E58905-E98C-8C4C-A565-28632F1451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228" y="4301540"/>
            <a:ext cx="860944" cy="895309"/>
          </a:xfrm>
          <a:prstGeom prst="rect">
            <a:avLst/>
          </a:prstGeom>
        </p:spPr>
      </p:pic>
      <p:sp>
        <p:nvSpPr>
          <p:cNvPr id="22" name="TextBox 18">
            <a:extLst>
              <a:ext uri="{FF2B5EF4-FFF2-40B4-BE49-F238E27FC236}">
                <a16:creationId xmlns:a16="http://schemas.microsoft.com/office/drawing/2014/main" id="{F87450EE-A5C8-D640-A15B-728D33D6411B}"/>
              </a:ext>
            </a:extLst>
          </p:cNvPr>
          <p:cNvSpPr txBox="1"/>
          <p:nvPr/>
        </p:nvSpPr>
        <p:spPr>
          <a:xfrm>
            <a:off x="8038471" y="456429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Yan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Zhang</a:t>
            </a:r>
          </a:p>
        </p:txBody>
      </p:sp>
    </p:spTree>
    <p:extLst>
      <p:ext uri="{BB962C8B-B14F-4D97-AF65-F5344CB8AC3E}">
        <p14:creationId xmlns:p14="http://schemas.microsoft.com/office/powerpoint/2010/main" val="2143139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70" y="1858988"/>
            <a:ext cx="794862" cy="9987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333" y="1863107"/>
            <a:ext cx="919337" cy="9349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4670" y="2798104"/>
            <a:ext cx="860944" cy="8953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068" y="2798105"/>
            <a:ext cx="860944" cy="8953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984" y="4307919"/>
            <a:ext cx="949881" cy="9498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4343400"/>
            <a:ext cx="914400" cy="9144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676556" y="2419271"/>
            <a:ext cx="1217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PAR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Verification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41056" y="3108564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Annex B and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Annex C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1147115" y="5389466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</a:rPr>
              <a:t>6 GHz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Comments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101" y="4343400"/>
            <a:ext cx="960110" cy="9601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022450" y="5389466"/>
            <a:ext cx="1223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Coexistence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Assurance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Document</a:t>
            </a:r>
          </a:p>
        </p:txBody>
      </p:sp>
      <p:sp>
        <p:nvSpPr>
          <p:cNvPr id="17" name="TextBox 18"/>
          <p:cNvSpPr txBox="1"/>
          <p:nvPr/>
        </p:nvSpPr>
        <p:spPr>
          <a:xfrm>
            <a:off x="3459372" y="2096767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Edward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Au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972892" y="2017981"/>
            <a:ext cx="625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James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Yee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01068" y="3022564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Suhwook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Kim</a:t>
            </a:r>
          </a:p>
        </p:txBody>
      </p:sp>
      <p:sp>
        <p:nvSpPr>
          <p:cNvPr id="20" name="TextBox 18"/>
          <p:cNvSpPr txBox="1"/>
          <p:nvPr/>
        </p:nvSpPr>
        <p:spPr>
          <a:xfrm>
            <a:off x="9846106" y="2973985"/>
            <a:ext cx="603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Frank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Hsu</a:t>
            </a:r>
          </a:p>
        </p:txBody>
      </p:sp>
      <p:sp>
        <p:nvSpPr>
          <p:cNvPr id="21" name="TextBox 18"/>
          <p:cNvSpPr txBox="1"/>
          <p:nvPr/>
        </p:nvSpPr>
        <p:spPr>
          <a:xfrm>
            <a:off x="6245862" y="4615505"/>
            <a:ext cx="7232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Eldad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Perahia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18"/>
          <p:cNvSpPr txBox="1"/>
          <p:nvPr/>
        </p:nvSpPr>
        <p:spPr>
          <a:xfrm>
            <a:off x="10058400" y="4591216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Mark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Rison</a:t>
            </a:r>
          </a:p>
        </p:txBody>
      </p:sp>
      <p:sp>
        <p:nvSpPr>
          <p:cNvPr id="23" name="TextBox 18"/>
          <p:cNvSpPr txBox="1"/>
          <p:nvPr/>
        </p:nvSpPr>
        <p:spPr>
          <a:xfrm>
            <a:off x="2526633" y="459121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Thomas</a:t>
            </a: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Derham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/>
          <p:nvPr/>
        </p:nvSpPr>
        <p:spPr>
          <a:xfrm>
            <a:off x="9006082" y="5394713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</a:rPr>
              <a:t>Many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537191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69508"/>
            <a:ext cx="8343900" cy="4681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990684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…. and the rest of 802.11 WG</a:t>
            </a:r>
          </a:p>
        </p:txBody>
      </p:sp>
    </p:spTree>
    <p:extLst>
      <p:ext uri="{BB962C8B-B14F-4D97-AF65-F5344CB8AC3E}">
        <p14:creationId xmlns:p14="http://schemas.microsoft.com/office/powerpoint/2010/main" val="3808515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list of awards for the P802.11ax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WG Officer Awards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70" y="1459138"/>
            <a:ext cx="152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688" y="3014135"/>
            <a:ext cx="152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930" y="3074255"/>
            <a:ext cx="1543680" cy="15436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337" y="4724400"/>
            <a:ext cx="1499666" cy="14996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645003" y="1914685"/>
            <a:ext cx="2392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Dorothy Stanley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(802.11 Chair)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82309" y="3245931"/>
            <a:ext cx="239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Robert Stacey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(802.11 Vice Chair)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81400" y="3431473"/>
            <a:ext cx="239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Jon </a:t>
            </a:r>
            <a:r>
              <a:rPr lang="en-US" b="1" dirty="0" err="1">
                <a:solidFill>
                  <a:schemeClr val="tx1"/>
                </a:solidFill>
              </a:rPr>
              <a:t>Rosdahl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(802.11 Vice Chair)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04137" y="5188498"/>
            <a:ext cx="24689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Stephen McCann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Secretary)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0954" y="2653020"/>
            <a:ext cx="32921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Thanks for the support, for accommodating the requests for many time slots, and for teleconference </a:t>
            </a:r>
            <a:r>
              <a:rPr lang="en-US" i="1" dirty="0" err="1">
                <a:solidFill>
                  <a:schemeClr val="tx1"/>
                </a:solidFill>
              </a:rPr>
              <a:t>Webex</a:t>
            </a:r>
            <a:r>
              <a:rPr lang="en-US" i="1" dirty="0">
                <a:solidFill>
                  <a:schemeClr val="tx1"/>
                </a:solidFill>
              </a:rPr>
              <a:t> arrangement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802.11ax TG Officers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13560"/>
            <a:ext cx="152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821" y="1753597"/>
            <a:ext cx="1447800" cy="14839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686" y="1812229"/>
            <a:ext cx="1420165" cy="14201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645" y="1793808"/>
            <a:ext cx="1412755" cy="1412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712" y="1812229"/>
            <a:ext cx="1455388" cy="14553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929" y="1782069"/>
            <a:ext cx="1450325" cy="14503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1133" y="3480272"/>
            <a:ext cx="15087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Osama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Aboul-Magd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Chair)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23203" y="3682340"/>
            <a:ext cx="1859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Ron </a:t>
            </a:r>
            <a:r>
              <a:rPr lang="en-US" sz="2000" dirty="0" err="1">
                <a:solidFill>
                  <a:schemeClr val="tx1"/>
                </a:solidFill>
              </a:rPr>
              <a:t>Porat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Vice Chair)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02827" y="3429000"/>
            <a:ext cx="1859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Simone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Merlin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Vice Chair)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59645" y="3403169"/>
            <a:ext cx="1859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Alfred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Asterjadhi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Vice Chair)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65533" y="3582888"/>
            <a:ext cx="1628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Robert Stacey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Editor)</a:t>
            </a:r>
          </a:p>
        </p:txBody>
      </p:sp>
      <p:sp>
        <p:nvSpPr>
          <p:cNvPr id="19" name="TextBox 12"/>
          <p:cNvSpPr txBox="1"/>
          <p:nvPr/>
        </p:nvSpPr>
        <p:spPr>
          <a:xfrm>
            <a:off x="8208715" y="3538721"/>
            <a:ext cx="172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tx1"/>
                </a:solidFill>
              </a:rPr>
              <a:t>Yasuhiko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Inoue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Secretary)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14494" y="5086959"/>
            <a:ext cx="4480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Thanks for being patient!!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Ad Hoc Chairs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689" y="1524000"/>
            <a:ext cx="1219200" cy="121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51" y="3507707"/>
            <a:ext cx="1414021" cy="14140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81" y="3613576"/>
            <a:ext cx="1453228" cy="14532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47800" y="3198167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 Sun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49908" y="3031502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Bo Sun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56251" y="3799218"/>
            <a:ext cx="1253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Hongyuan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Zhang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724009" y="4214716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Jianhan Liu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826" y="5062793"/>
            <a:ext cx="1223963" cy="122396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638668" y="5550088"/>
            <a:ext cx="988925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Yukun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Sun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5968" y="2744979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tx1"/>
                </a:solidFill>
              </a:rPr>
              <a:t>Thanks for running very efficient meetings!!</a:t>
            </a:r>
          </a:p>
        </p:txBody>
      </p:sp>
    </p:spTree>
    <p:extLst>
      <p:ext uri="{BB962C8B-B14F-4D97-AF65-F5344CB8AC3E}">
        <p14:creationId xmlns:p14="http://schemas.microsoft.com/office/powerpoint/2010/main" val="101284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Ad Hoc Chairs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98451" y="2971756"/>
            <a:ext cx="1616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Reza </a:t>
            </a:r>
            <a:r>
              <a:rPr lang="en-US" sz="2000" dirty="0" err="1">
                <a:solidFill>
                  <a:schemeClr val="tx1"/>
                </a:solidFill>
              </a:rPr>
              <a:t>Hedayat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8593" y="4054070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Brian Hart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724009" y="4214716"/>
            <a:ext cx="1276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Eric Wong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21815" y="5529861"/>
            <a:ext cx="1603324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Chao-Chun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Wang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329" y="1499308"/>
            <a:ext cx="1389274" cy="13892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141" y="3442089"/>
            <a:ext cx="1223963" cy="122396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4569" y="3390916"/>
            <a:ext cx="31330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tx1"/>
                </a:solidFill>
              </a:rPr>
              <a:t>Where everyone had gone?!!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966" y="5152821"/>
            <a:ext cx="991168" cy="12130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8EF578-8D2C-6B47-8D54-90CFAA0448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780" y="3746125"/>
            <a:ext cx="7620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Reuse Ad Hoc Chairs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529" y="3107597"/>
            <a:ext cx="1529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Guido </a:t>
            </a:r>
            <a:r>
              <a:rPr lang="en-US" sz="2000" dirty="0" err="1">
                <a:solidFill>
                  <a:schemeClr val="tx1"/>
                </a:solidFill>
              </a:rPr>
              <a:t>Hiertz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43694" y="4661572"/>
            <a:ext cx="1045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Laurent </a:t>
            </a:r>
          </a:p>
          <a:p>
            <a:pPr algn="ctr"/>
            <a:r>
              <a:rPr lang="en-US" sz="2000" dirty="0" err="1">
                <a:solidFill>
                  <a:schemeClr val="tx1"/>
                </a:solidFill>
              </a:rPr>
              <a:t>Cariou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569" y="4117240"/>
            <a:ext cx="1223963" cy="12239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91269" y="4507104"/>
            <a:ext cx="1500731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Jae </a:t>
            </a:r>
            <a:r>
              <a:rPr lang="en-US" dirty="0" err="1">
                <a:solidFill>
                  <a:schemeClr val="tx1"/>
                </a:solidFill>
              </a:rPr>
              <a:t>Seung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Lee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31" y="1710860"/>
            <a:ext cx="1164205" cy="116420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415" y="4326125"/>
            <a:ext cx="1223963" cy="122396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8732" y="2762720"/>
            <a:ext cx="3505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chemeClr val="tx1"/>
                </a:solidFill>
              </a:rPr>
              <a:t>Thanks for handling contentious issues!!</a:t>
            </a:r>
          </a:p>
        </p:txBody>
      </p:sp>
    </p:spTree>
    <p:extLst>
      <p:ext uri="{BB962C8B-B14F-4D97-AF65-F5344CB8AC3E}">
        <p14:creationId xmlns:p14="http://schemas.microsoft.com/office/powerpoint/2010/main" val="72381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Ad Hoc Chairs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1914" y="2907542"/>
            <a:ext cx="2231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Sigurd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Schelstraete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34467" y="3668404"/>
            <a:ext cx="1103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Kaushik </a:t>
            </a:r>
          </a:p>
          <a:p>
            <a:pPr algn="ctr"/>
            <a:r>
              <a:rPr lang="en-US" sz="2000" dirty="0" err="1">
                <a:solidFill>
                  <a:schemeClr val="tx1"/>
                </a:solidFill>
              </a:rPr>
              <a:t>Josiam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9630" y="4507104"/>
            <a:ext cx="1544012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David </a:t>
            </a:r>
            <a:r>
              <a:rPr lang="en-US" dirty="0" err="1">
                <a:solidFill>
                  <a:schemeClr val="tx1"/>
                </a:solidFill>
              </a:rPr>
              <a:t>Xun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Yang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533" y="3410366"/>
            <a:ext cx="1223963" cy="12239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484" y="3584724"/>
            <a:ext cx="1381125" cy="1381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529" y="1511508"/>
            <a:ext cx="1292875" cy="12928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517" y="4894266"/>
            <a:ext cx="1436496" cy="143649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356059" y="5723232"/>
            <a:ext cx="1711238" cy="461665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Kiseon Ryu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3614" y="3179533"/>
            <a:ext cx="2032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4575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and SR Comment Resolutions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3" y="1628208"/>
            <a:ext cx="879633" cy="8796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46" y="3450249"/>
            <a:ext cx="920877" cy="9208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768" y="1613565"/>
            <a:ext cx="881098" cy="8810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519" y="3450249"/>
            <a:ext cx="926132" cy="9261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819" y="3396934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074" y="5249836"/>
            <a:ext cx="879266" cy="8792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475817"/>
            <a:ext cx="945940" cy="8697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722" y="1679328"/>
            <a:ext cx="914400" cy="8835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8" y="5298891"/>
            <a:ext cx="905375" cy="9053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55" y="1621449"/>
            <a:ext cx="905375" cy="8931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681" y="5298891"/>
            <a:ext cx="875030" cy="8750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304" y="1620369"/>
            <a:ext cx="860944" cy="89530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582557" y="1832616"/>
            <a:ext cx="745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Yongho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Seok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22736" y="3649077"/>
            <a:ext cx="692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Po-Kai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Huang</a:t>
            </a:r>
          </a:p>
        </p:txBody>
      </p:sp>
      <p:sp>
        <p:nvSpPr>
          <p:cNvPr id="21" name="TextBox 18"/>
          <p:cNvSpPr txBox="1"/>
          <p:nvPr/>
        </p:nvSpPr>
        <p:spPr>
          <a:xfrm>
            <a:off x="5331905" y="1859491"/>
            <a:ext cx="619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Ming </a:t>
            </a: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18"/>
          <p:cNvSpPr txBox="1"/>
          <p:nvPr/>
        </p:nvSpPr>
        <p:spPr>
          <a:xfrm>
            <a:off x="7009887" y="1792504"/>
            <a:ext cx="753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George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Cherian</a:t>
            </a:r>
          </a:p>
        </p:txBody>
      </p:sp>
      <p:sp>
        <p:nvSpPr>
          <p:cNvPr id="23" name="TextBox 18"/>
          <p:cNvSpPr txBox="1"/>
          <p:nvPr/>
        </p:nvSpPr>
        <p:spPr>
          <a:xfrm>
            <a:off x="5175122" y="3704730"/>
            <a:ext cx="867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Guoqing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4" name="TextBox 18"/>
          <p:cNvSpPr txBox="1"/>
          <p:nvPr/>
        </p:nvSpPr>
        <p:spPr>
          <a:xfrm>
            <a:off x="5227373" y="5519741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Kaiying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Lu</a:t>
            </a:r>
          </a:p>
        </p:txBody>
      </p:sp>
      <p:sp>
        <p:nvSpPr>
          <p:cNvPr id="25" name="TextBox 18"/>
          <p:cNvSpPr txBox="1"/>
          <p:nvPr/>
        </p:nvSpPr>
        <p:spPr>
          <a:xfrm>
            <a:off x="1567115" y="5464656"/>
            <a:ext cx="824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Matthew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Fischer</a:t>
            </a:r>
          </a:p>
        </p:txBody>
      </p:sp>
      <p:sp>
        <p:nvSpPr>
          <p:cNvPr id="26" name="TextBox 18"/>
          <p:cNvSpPr txBox="1"/>
          <p:nvPr/>
        </p:nvSpPr>
        <p:spPr>
          <a:xfrm>
            <a:off x="3561789" y="5489968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Zhu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Lan</a:t>
            </a:r>
          </a:p>
        </p:txBody>
      </p:sp>
      <p:sp>
        <p:nvSpPr>
          <p:cNvPr id="27" name="TextBox 18"/>
          <p:cNvSpPr txBox="1"/>
          <p:nvPr/>
        </p:nvSpPr>
        <p:spPr>
          <a:xfrm>
            <a:off x="3376254" y="1867817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Abhishek</a:t>
            </a: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Patil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18"/>
          <p:cNvSpPr txBox="1"/>
          <p:nvPr/>
        </p:nvSpPr>
        <p:spPr>
          <a:xfrm>
            <a:off x="1448697" y="3645136"/>
            <a:ext cx="982961" cy="523220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Chittabrata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Ghosh</a:t>
            </a:r>
          </a:p>
        </p:txBody>
      </p:sp>
      <p:sp>
        <p:nvSpPr>
          <p:cNvPr id="29" name="TextBox 18"/>
          <p:cNvSpPr txBox="1"/>
          <p:nvPr/>
        </p:nvSpPr>
        <p:spPr>
          <a:xfrm>
            <a:off x="3490387" y="3645136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Jarkko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Kneckt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127" y="3450246"/>
            <a:ext cx="860944" cy="89530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113" y="3416025"/>
            <a:ext cx="860944" cy="89530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548" y="5326711"/>
            <a:ext cx="860944" cy="89530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347" y="5326711"/>
            <a:ext cx="945940" cy="94594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0777110" y="3714636"/>
            <a:ext cx="653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Yunbo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6" name="TextBox 18"/>
          <p:cNvSpPr txBox="1"/>
          <p:nvPr/>
        </p:nvSpPr>
        <p:spPr>
          <a:xfrm>
            <a:off x="8890847" y="3672189"/>
            <a:ext cx="789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Menzo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Wentink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18"/>
          <p:cNvSpPr txBox="1"/>
          <p:nvPr/>
        </p:nvSpPr>
        <p:spPr>
          <a:xfrm>
            <a:off x="10752717" y="175101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Liwen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Chu</a:t>
            </a:r>
          </a:p>
        </p:txBody>
      </p:sp>
      <p:sp>
        <p:nvSpPr>
          <p:cNvPr id="39" name="TextBox 18"/>
          <p:cNvSpPr txBox="1"/>
          <p:nvPr/>
        </p:nvSpPr>
        <p:spPr>
          <a:xfrm>
            <a:off x="9179830" y="5538071"/>
            <a:ext cx="625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James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Wang</a:t>
            </a:r>
          </a:p>
        </p:txBody>
      </p:sp>
      <p:sp>
        <p:nvSpPr>
          <p:cNvPr id="41" name="TextBox 18"/>
          <p:cNvSpPr txBox="1"/>
          <p:nvPr/>
        </p:nvSpPr>
        <p:spPr>
          <a:xfrm>
            <a:off x="8890847" y="1813913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>
                <a:solidFill>
                  <a:schemeClr val="tx1"/>
                </a:solidFill>
              </a:rPr>
              <a:t>Tomo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Adachi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074645" y="5489968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Jeongki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Kim</a:t>
            </a:r>
          </a:p>
        </p:txBody>
      </p:sp>
      <p:pic>
        <p:nvPicPr>
          <p:cNvPr id="44" name="Content Placeholder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 bwMode="auto">
          <a:xfrm>
            <a:off x="7946093" y="1590267"/>
            <a:ext cx="875964" cy="902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0773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262</TotalTime>
  <Words>460</Words>
  <Application>Microsoft Macintosh PowerPoint</Application>
  <PresentationFormat>Widescreen</PresentationFormat>
  <Paragraphs>204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Office Theme</vt:lpstr>
      <vt:lpstr>Microsoft Word 97 - 2004 Document</vt:lpstr>
      <vt:lpstr>802.11ax Awards</vt:lpstr>
      <vt:lpstr>Abstract</vt:lpstr>
      <vt:lpstr>WG Officer Awards</vt:lpstr>
      <vt:lpstr>802.11ax TG Officers</vt:lpstr>
      <vt:lpstr>PHY Ad Hoc Chairs</vt:lpstr>
      <vt:lpstr>MAC Ad Hoc Chairs</vt:lpstr>
      <vt:lpstr>Spatial Reuse Ad Hoc Chairs</vt:lpstr>
      <vt:lpstr>MU Ad Hoc Chairs</vt:lpstr>
      <vt:lpstr>MAC and SR Comment Resolutions</vt:lpstr>
      <vt:lpstr>PHY Comment Resolution</vt:lpstr>
      <vt:lpstr>Other Comments</vt:lpstr>
      <vt:lpstr>PowerPoint Presentation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Osama Aboul-Magd</cp:lastModifiedBy>
  <cp:revision>26</cp:revision>
  <cp:lastPrinted>1601-01-01T00:00:00Z</cp:lastPrinted>
  <dcterms:created xsi:type="dcterms:W3CDTF">2021-05-06T14:21:23Z</dcterms:created>
  <dcterms:modified xsi:type="dcterms:W3CDTF">2021-05-17T22:02:12Z</dcterms:modified>
</cp:coreProperties>
</file>